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4"/>
  </p:notesMasterIdLst>
  <p:handoutMasterIdLst>
    <p:handoutMasterId r:id="rId35"/>
  </p:handoutMasterIdLst>
  <p:sldIdLst>
    <p:sldId id="743" r:id="rId6"/>
    <p:sldId id="745" r:id="rId7"/>
    <p:sldId id="749" r:id="rId8"/>
    <p:sldId id="746" r:id="rId9"/>
    <p:sldId id="750" r:id="rId10"/>
    <p:sldId id="754" r:id="rId11"/>
    <p:sldId id="755" r:id="rId12"/>
    <p:sldId id="752" r:id="rId13"/>
    <p:sldId id="756" r:id="rId14"/>
    <p:sldId id="748" r:id="rId15"/>
    <p:sldId id="747" r:id="rId16"/>
    <p:sldId id="744" r:id="rId17"/>
    <p:sldId id="729" r:id="rId18"/>
    <p:sldId id="730" r:id="rId19"/>
    <p:sldId id="731" r:id="rId20"/>
    <p:sldId id="741" r:id="rId21"/>
    <p:sldId id="742" r:id="rId22"/>
    <p:sldId id="732" r:id="rId23"/>
    <p:sldId id="733" r:id="rId24"/>
    <p:sldId id="734" r:id="rId25"/>
    <p:sldId id="518" r:id="rId26"/>
    <p:sldId id="735" r:id="rId27"/>
    <p:sldId id="736" r:id="rId28"/>
    <p:sldId id="737" r:id="rId29"/>
    <p:sldId id="738" r:id="rId30"/>
    <p:sldId id="739" r:id="rId31"/>
    <p:sldId id="740" r:id="rId32"/>
    <p:sldId id="728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4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pos="4883" userDrawn="1">
          <p15:clr>
            <a:srgbClr val="A4A3A4"/>
          </p15:clr>
        </p15:guide>
        <p15:guide id="6" pos="7151" userDrawn="1">
          <p15:clr>
            <a:srgbClr val="A4A3A4"/>
          </p15:clr>
        </p15:guide>
        <p15:guide id="7" pos="370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  <p15:guide id="9" orient="horz" pos="3317" userDrawn="1">
          <p15:clr>
            <a:srgbClr val="A4A3A4"/>
          </p15:clr>
        </p15:guide>
        <p15:guide id="10" orient="horz" pos="2614" userDrawn="1">
          <p15:clr>
            <a:srgbClr val="A4A3A4"/>
          </p15:clr>
        </p15:guide>
        <p15:guide id="11" orient="horz" pos="2931" userDrawn="1">
          <p15:clr>
            <a:srgbClr val="A4A3A4"/>
          </p15:clr>
        </p15:guide>
        <p15:guide id="12" orient="horz" pos="1389" userDrawn="1">
          <p15:clr>
            <a:srgbClr val="A4A3A4"/>
          </p15:clr>
        </p15:guide>
        <p15:guide id="13" orient="horz" pos="2886" userDrawn="1">
          <p15:clr>
            <a:srgbClr val="A4A3A4"/>
          </p15:clr>
        </p15:guide>
        <p15:guide id="14" pos="642" userDrawn="1">
          <p15:clr>
            <a:srgbClr val="A4A3A4"/>
          </p15:clr>
        </p15:guide>
        <p15:guide id="15" pos="4271" userDrawn="1">
          <p15:clr>
            <a:srgbClr val="A4A3A4"/>
          </p15:clr>
        </p15:guide>
        <p15:guide id="16" orient="horz" pos="3748" userDrawn="1">
          <p15:clr>
            <a:srgbClr val="A4A3A4"/>
          </p15:clr>
        </p15:guide>
        <p15:guide id="17" pos="4135" userDrawn="1">
          <p15:clr>
            <a:srgbClr val="A4A3A4"/>
          </p15:clr>
        </p15:guide>
        <p15:guide id="18" pos="5881" userDrawn="1">
          <p15:clr>
            <a:srgbClr val="A4A3A4"/>
          </p15:clr>
        </p15:guide>
        <p15:guide id="19" orient="horz" pos="3612" userDrawn="1">
          <p15:clr>
            <a:srgbClr val="A4A3A4"/>
          </p15:clr>
        </p15:guide>
        <p15:guide id="20" orient="horz" pos="595" userDrawn="1">
          <p15:clr>
            <a:srgbClr val="A4A3A4"/>
          </p15:clr>
        </p15:guide>
        <p15:guide id="21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890071-8DA4-423D-C50F-81135D5B8D80}" name="Jan Hovden Eide" initials="JHE" userId="S::jan.eide@fjord1.no::701fa6e1-26db-4256-9780-9dba768881de" providerId="AD"/>
  <p188:author id="{D73B96B3-7159-8FC8-3249-AE8EC7C7D6DA}" name="Heidi Skorpen" initials="HS" userId="S::heidi.skorpen@fjord1.no::aeb924db-d653-470e-b84b-59deb70538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BFE"/>
    <a:srgbClr val="D5A3FE"/>
    <a:srgbClr val="C3F2FF"/>
    <a:srgbClr val="8FE8FF"/>
    <a:srgbClr val="FEADA4"/>
    <a:srgbClr val="FFEFAF"/>
    <a:srgbClr val="18486A"/>
    <a:srgbClr val="0A97D9"/>
    <a:srgbClr val="3A7740"/>
    <a:srgbClr val="BF8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A0454-595B-425E-ADB7-9A310299C93F}" v="5" dt="2024-03-13T08:52:19.102"/>
  </p1510:revLst>
</p1510:revInfo>
</file>

<file path=ppt/tableStyles.xml><?xml version="1.0" encoding="utf-8"?>
<a:tblStyleLst xmlns:a="http://schemas.openxmlformats.org/drawingml/2006/main" def="{3B4B98B0-60AC-42C2-AFA5-B58CD77FA1E5}"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Mørk stil 2 – utheving 3 /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ys stil 2 – uthev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ys stil 1 – uthev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8" autoAdjust="0"/>
    <p:restoredTop sz="95588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>
        <p:guide orient="horz" pos="2387"/>
        <p:guide pos="3840"/>
        <p:guide pos="4384"/>
        <p:guide orient="horz" pos="1094"/>
        <p:guide pos="4883"/>
        <p:guide pos="7151"/>
        <p:guide pos="370"/>
        <p:guide orient="horz" pos="3952"/>
        <p:guide orient="horz" pos="3317"/>
        <p:guide orient="horz" pos="2614"/>
        <p:guide orient="horz" pos="2931"/>
        <p:guide orient="horz" pos="1389"/>
        <p:guide orient="horz" pos="2886"/>
        <p:guide pos="642"/>
        <p:guide pos="4271"/>
        <p:guide orient="horz" pos="3748"/>
        <p:guide pos="4135"/>
        <p:guide pos="5881"/>
        <p:guide orient="horz" pos="3612"/>
        <p:guide orient="horz" pos="59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5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Liset" userId="c77aaaf8-aaa2-4e7e-b41d-4b80087857cd" providerId="ADAL" clId="{C30A0454-595B-425E-ADB7-9A310299C93F}"/>
    <pc:docChg chg="undo redo custSel addSld delSld modSld sldOrd">
      <pc:chgData name="Rebecca Liset" userId="c77aaaf8-aaa2-4e7e-b41d-4b80087857cd" providerId="ADAL" clId="{C30A0454-595B-425E-ADB7-9A310299C93F}" dt="2024-03-13T09:02:40.523" v="392" actId="20577"/>
      <pc:docMkLst>
        <pc:docMk/>
      </pc:docMkLst>
      <pc:sldChg chg="modSp mod">
        <pc:chgData name="Rebecca Liset" userId="c77aaaf8-aaa2-4e7e-b41d-4b80087857cd" providerId="ADAL" clId="{C30A0454-595B-425E-ADB7-9A310299C93F}" dt="2024-03-13T09:02:40.523" v="392" actId="20577"/>
        <pc:sldMkLst>
          <pc:docMk/>
          <pc:sldMk cId="3841774304" sldId="743"/>
        </pc:sldMkLst>
        <pc:spChg chg="mod">
          <ac:chgData name="Rebecca Liset" userId="c77aaaf8-aaa2-4e7e-b41d-4b80087857cd" providerId="ADAL" clId="{C30A0454-595B-425E-ADB7-9A310299C93F}" dt="2024-03-12T14:43:11.091" v="339" actId="1076"/>
          <ac:spMkLst>
            <pc:docMk/>
            <pc:sldMk cId="3841774304" sldId="743"/>
            <ac:spMk id="2" creationId="{842F9011-15B1-2F42-53C3-FDF3BB88BBC2}"/>
          </ac:spMkLst>
        </pc:spChg>
        <pc:spChg chg="mod">
          <ac:chgData name="Rebecca Liset" userId="c77aaaf8-aaa2-4e7e-b41d-4b80087857cd" providerId="ADAL" clId="{C30A0454-595B-425E-ADB7-9A310299C93F}" dt="2024-03-13T09:02:40.523" v="392" actId="20577"/>
          <ac:spMkLst>
            <pc:docMk/>
            <pc:sldMk cId="3841774304" sldId="743"/>
            <ac:spMk id="3" creationId="{87E474E1-5D1E-380A-064C-35AF942B7BEF}"/>
          </ac:spMkLst>
        </pc:spChg>
      </pc:sldChg>
      <pc:sldChg chg="modSp mod">
        <pc:chgData name="Rebecca Liset" userId="c77aaaf8-aaa2-4e7e-b41d-4b80087857cd" providerId="ADAL" clId="{C30A0454-595B-425E-ADB7-9A310299C93F}" dt="2024-03-12T14:23:41.784" v="102" actId="20577"/>
        <pc:sldMkLst>
          <pc:docMk/>
          <pc:sldMk cId="3409313907" sldId="744"/>
        </pc:sldMkLst>
        <pc:spChg chg="mod">
          <ac:chgData name="Rebecca Liset" userId="c77aaaf8-aaa2-4e7e-b41d-4b80087857cd" providerId="ADAL" clId="{C30A0454-595B-425E-ADB7-9A310299C93F}" dt="2024-03-12T14:23:41.784" v="102" actId="20577"/>
          <ac:spMkLst>
            <pc:docMk/>
            <pc:sldMk cId="3409313907" sldId="744"/>
            <ac:spMk id="2" creationId="{AA61BFE9-2DD0-A57E-4B6A-3926C7BEC5D3}"/>
          </ac:spMkLst>
        </pc:spChg>
      </pc:sldChg>
      <pc:sldChg chg="modSp mod">
        <pc:chgData name="Rebecca Liset" userId="c77aaaf8-aaa2-4e7e-b41d-4b80087857cd" providerId="ADAL" clId="{C30A0454-595B-425E-ADB7-9A310299C93F}" dt="2024-03-13T08:41:13.815" v="380" actId="20577"/>
        <pc:sldMkLst>
          <pc:docMk/>
          <pc:sldMk cId="3663722498" sldId="745"/>
        </pc:sldMkLst>
        <pc:spChg chg="mod">
          <ac:chgData name="Rebecca Liset" userId="c77aaaf8-aaa2-4e7e-b41d-4b80087857cd" providerId="ADAL" clId="{C30A0454-595B-425E-ADB7-9A310299C93F}" dt="2024-03-13T08:41:13.815" v="380" actId="20577"/>
          <ac:spMkLst>
            <pc:docMk/>
            <pc:sldMk cId="3663722498" sldId="745"/>
            <ac:spMk id="4" creationId="{504A869D-18E0-770A-F51A-AC49C31E10AB}"/>
          </ac:spMkLst>
        </pc:spChg>
      </pc:sldChg>
      <pc:sldChg chg="modSp mod">
        <pc:chgData name="Rebecca Liset" userId="c77aaaf8-aaa2-4e7e-b41d-4b80087857cd" providerId="ADAL" clId="{C30A0454-595B-425E-ADB7-9A310299C93F}" dt="2024-03-13T08:41:41.777" v="382" actId="20577"/>
        <pc:sldMkLst>
          <pc:docMk/>
          <pc:sldMk cId="3164636778" sldId="746"/>
        </pc:sldMkLst>
        <pc:spChg chg="mod">
          <ac:chgData name="Rebecca Liset" userId="c77aaaf8-aaa2-4e7e-b41d-4b80087857cd" providerId="ADAL" clId="{C30A0454-595B-425E-ADB7-9A310299C93F}" dt="2024-03-13T08:41:41.777" v="382" actId="20577"/>
          <ac:spMkLst>
            <pc:docMk/>
            <pc:sldMk cId="3164636778" sldId="746"/>
            <ac:spMk id="4" creationId="{FE5A0E61-805D-E321-1749-DC765CBD3E0F}"/>
          </ac:spMkLst>
        </pc:spChg>
      </pc:sldChg>
      <pc:sldChg chg="ord">
        <pc:chgData name="Rebecca Liset" userId="c77aaaf8-aaa2-4e7e-b41d-4b80087857cd" providerId="ADAL" clId="{C30A0454-595B-425E-ADB7-9A310299C93F}" dt="2024-03-13T08:42:08.373" v="384"/>
        <pc:sldMkLst>
          <pc:docMk/>
          <pc:sldMk cId="694001986" sldId="748"/>
        </pc:sldMkLst>
      </pc:sldChg>
      <pc:sldChg chg="modSp mod">
        <pc:chgData name="Rebecca Liset" userId="c77aaaf8-aaa2-4e7e-b41d-4b80087857cd" providerId="ADAL" clId="{C30A0454-595B-425E-ADB7-9A310299C93F}" dt="2024-03-12T14:31:03.027" v="158" actId="20577"/>
        <pc:sldMkLst>
          <pc:docMk/>
          <pc:sldMk cId="910955211" sldId="749"/>
        </pc:sldMkLst>
        <pc:spChg chg="mod">
          <ac:chgData name="Rebecca Liset" userId="c77aaaf8-aaa2-4e7e-b41d-4b80087857cd" providerId="ADAL" clId="{C30A0454-595B-425E-ADB7-9A310299C93F}" dt="2024-03-12T14:31:03.027" v="158" actId="20577"/>
          <ac:spMkLst>
            <pc:docMk/>
            <pc:sldMk cId="910955211" sldId="749"/>
            <ac:spMk id="10" creationId="{23F87518-2473-0571-0956-4BE04BE2E62E}"/>
          </ac:spMkLst>
        </pc:spChg>
        <pc:spChg chg="mod">
          <ac:chgData name="Rebecca Liset" userId="c77aaaf8-aaa2-4e7e-b41d-4b80087857cd" providerId="ADAL" clId="{C30A0454-595B-425E-ADB7-9A310299C93F}" dt="2024-03-12T14:29:50.185" v="105" actId="20577"/>
          <ac:spMkLst>
            <pc:docMk/>
            <pc:sldMk cId="910955211" sldId="749"/>
            <ac:spMk id="12" creationId="{01324228-6296-1F80-7355-E78DA6D69EFF}"/>
          </ac:spMkLst>
        </pc:spChg>
      </pc:sldChg>
      <pc:sldChg chg="addSp delSp modSp mod">
        <pc:chgData name="Rebecca Liset" userId="c77aaaf8-aaa2-4e7e-b41d-4b80087857cd" providerId="ADAL" clId="{C30A0454-595B-425E-ADB7-9A310299C93F}" dt="2024-03-12T14:39:37.358" v="306" actId="20577"/>
        <pc:sldMkLst>
          <pc:docMk/>
          <pc:sldMk cId="1868633417" sldId="750"/>
        </pc:sldMkLst>
        <pc:spChg chg="mod">
          <ac:chgData name="Rebecca Liset" userId="c77aaaf8-aaa2-4e7e-b41d-4b80087857cd" providerId="ADAL" clId="{C30A0454-595B-425E-ADB7-9A310299C93F}" dt="2024-03-12T14:39:37.358" v="306" actId="20577"/>
          <ac:spMkLst>
            <pc:docMk/>
            <pc:sldMk cId="1868633417" sldId="750"/>
            <ac:spMk id="4" creationId="{FE5A0E61-805D-E321-1749-DC765CBD3E0F}"/>
          </ac:spMkLst>
        </pc:spChg>
        <pc:spChg chg="del">
          <ac:chgData name="Rebecca Liset" userId="c77aaaf8-aaa2-4e7e-b41d-4b80087857cd" providerId="ADAL" clId="{C30A0454-595B-425E-ADB7-9A310299C93F}" dt="2024-03-12T14:36:31.999" v="260" actId="478"/>
          <ac:spMkLst>
            <pc:docMk/>
            <pc:sldMk cId="1868633417" sldId="750"/>
            <ac:spMk id="5" creationId="{CBB22CDB-1290-EBC5-CBA8-B6BD29A2DC5E}"/>
          </ac:spMkLst>
        </pc:spChg>
        <pc:picChg chg="add mod">
          <ac:chgData name="Rebecca Liset" userId="c77aaaf8-aaa2-4e7e-b41d-4b80087857cd" providerId="ADAL" clId="{C30A0454-595B-425E-ADB7-9A310299C93F}" dt="2024-03-12T14:36:43.391" v="265" actId="1076"/>
          <ac:picMkLst>
            <pc:docMk/>
            <pc:sldMk cId="1868633417" sldId="750"/>
            <ac:picMk id="2" creationId="{9E12A8A7-01CF-9C2E-4874-19C09B375F74}"/>
          </ac:picMkLst>
        </pc:picChg>
      </pc:sldChg>
      <pc:sldChg chg="addSp delSp modSp del mod">
        <pc:chgData name="Rebecca Liset" userId="c77aaaf8-aaa2-4e7e-b41d-4b80087857cd" providerId="ADAL" clId="{C30A0454-595B-425E-ADB7-9A310299C93F}" dt="2024-03-12T14:35:12.988" v="159" actId="47"/>
        <pc:sldMkLst>
          <pc:docMk/>
          <pc:sldMk cId="2000680348" sldId="751"/>
        </pc:sldMkLst>
        <pc:picChg chg="add mod">
          <ac:chgData name="Rebecca Liset" userId="c77aaaf8-aaa2-4e7e-b41d-4b80087857cd" providerId="ADAL" clId="{C30A0454-595B-425E-ADB7-9A310299C93F}" dt="2024-03-12T14:08:32.513" v="3" actId="1076"/>
          <ac:picMkLst>
            <pc:docMk/>
            <pc:sldMk cId="2000680348" sldId="751"/>
            <ac:picMk id="3" creationId="{ED1DFC5B-1A61-6BDD-3DC5-FB5440FFCA7E}"/>
          </ac:picMkLst>
        </pc:picChg>
        <pc:picChg chg="add mod">
          <ac:chgData name="Rebecca Liset" userId="c77aaaf8-aaa2-4e7e-b41d-4b80087857cd" providerId="ADAL" clId="{C30A0454-595B-425E-ADB7-9A310299C93F}" dt="2024-03-12T14:09:06.607" v="8" actId="1076"/>
          <ac:picMkLst>
            <pc:docMk/>
            <pc:sldMk cId="2000680348" sldId="751"/>
            <ac:picMk id="5" creationId="{A09FA89A-2097-E0C5-D85D-E4C56DBE16B9}"/>
          </ac:picMkLst>
        </pc:picChg>
        <pc:picChg chg="del">
          <ac:chgData name="Rebecca Liset" userId="c77aaaf8-aaa2-4e7e-b41d-4b80087857cd" providerId="ADAL" clId="{C30A0454-595B-425E-ADB7-9A310299C93F}" dt="2024-03-12T14:07:39.097" v="0" actId="478"/>
          <ac:picMkLst>
            <pc:docMk/>
            <pc:sldMk cId="2000680348" sldId="751"/>
            <ac:picMk id="1026" creationId="{C4A31857-DF37-60BB-D042-DEA2D593A363}"/>
          </ac:picMkLst>
        </pc:picChg>
      </pc:sldChg>
      <pc:sldChg chg="addSp delSp modSp mod delAnim modAnim">
        <pc:chgData name="Rebecca Liset" userId="c77aaaf8-aaa2-4e7e-b41d-4b80087857cd" providerId="ADAL" clId="{C30A0454-595B-425E-ADB7-9A310299C93F}" dt="2024-03-13T08:52:19.102" v="389"/>
        <pc:sldMkLst>
          <pc:docMk/>
          <pc:sldMk cId="4091691148" sldId="752"/>
        </pc:sldMkLst>
        <pc:picChg chg="del">
          <ac:chgData name="Rebecca Liset" userId="c77aaaf8-aaa2-4e7e-b41d-4b80087857cd" providerId="ADAL" clId="{C30A0454-595B-425E-ADB7-9A310299C93F}" dt="2024-03-13T08:49:21.055" v="388" actId="478"/>
          <ac:picMkLst>
            <pc:docMk/>
            <pc:sldMk cId="4091691148" sldId="752"/>
            <ac:picMk id="2" creationId="{164288FB-41B2-1766-8864-DD56C0BD2784}"/>
          </ac:picMkLst>
        </pc:picChg>
        <pc:picChg chg="add mod">
          <ac:chgData name="Rebecca Liset" userId="c77aaaf8-aaa2-4e7e-b41d-4b80087857cd" providerId="ADAL" clId="{C30A0454-595B-425E-ADB7-9A310299C93F}" dt="2024-03-13T08:52:19.102" v="389"/>
          <ac:picMkLst>
            <pc:docMk/>
            <pc:sldMk cId="4091691148" sldId="752"/>
            <ac:picMk id="3" creationId="{41F1927C-D797-A0F8-9F25-01AA027D3770}"/>
          </ac:picMkLst>
        </pc:picChg>
      </pc:sldChg>
      <pc:sldChg chg="del">
        <pc:chgData name="Rebecca Liset" userId="c77aaaf8-aaa2-4e7e-b41d-4b80087857cd" providerId="ADAL" clId="{C30A0454-595B-425E-ADB7-9A310299C93F}" dt="2024-03-12T14:35:16.902" v="160" actId="47"/>
        <pc:sldMkLst>
          <pc:docMk/>
          <pc:sldMk cId="3848129875" sldId="753"/>
        </pc:sldMkLst>
      </pc:sldChg>
      <pc:sldChg chg="addSp delSp modSp mod">
        <pc:chgData name="Rebecca Liset" userId="c77aaaf8-aaa2-4e7e-b41d-4b80087857cd" providerId="ADAL" clId="{C30A0454-595B-425E-ADB7-9A310299C93F}" dt="2024-03-12T14:42:55.457" v="337" actId="1076"/>
        <pc:sldMkLst>
          <pc:docMk/>
          <pc:sldMk cId="3727409828" sldId="754"/>
        </pc:sldMkLst>
        <pc:graphicFrameChg chg="del">
          <ac:chgData name="Rebecca Liset" userId="c77aaaf8-aaa2-4e7e-b41d-4b80087857cd" providerId="ADAL" clId="{C30A0454-595B-425E-ADB7-9A310299C93F}" dt="2024-03-12T14:09:16.475" v="9" actId="478"/>
          <ac:graphicFrameMkLst>
            <pc:docMk/>
            <pc:sldMk cId="3727409828" sldId="754"/>
            <ac:graphicFrameMk id="3" creationId="{848161CA-FD89-0498-B6A9-E00FB7F844A1}"/>
          </ac:graphicFrameMkLst>
        </pc:graphicFrameChg>
        <pc:picChg chg="add del mod modCrop">
          <ac:chgData name="Rebecca Liset" userId="c77aaaf8-aaa2-4e7e-b41d-4b80087857cd" providerId="ADAL" clId="{C30A0454-595B-425E-ADB7-9A310299C93F}" dt="2024-03-12T14:39:47.667" v="309" actId="478"/>
          <ac:picMkLst>
            <pc:docMk/>
            <pc:sldMk cId="3727409828" sldId="754"/>
            <ac:picMk id="4" creationId="{44F6373A-C07E-0D37-3F2D-79D9F3A4B567}"/>
          </ac:picMkLst>
        </pc:picChg>
        <pc:picChg chg="add del mod modCrop">
          <ac:chgData name="Rebecca Liset" userId="c77aaaf8-aaa2-4e7e-b41d-4b80087857cd" providerId="ADAL" clId="{C30A0454-595B-425E-ADB7-9A310299C93F}" dt="2024-03-12T14:39:48.199" v="310" actId="478"/>
          <ac:picMkLst>
            <pc:docMk/>
            <pc:sldMk cId="3727409828" sldId="754"/>
            <ac:picMk id="6" creationId="{1DD8FD85-FE50-1924-89ED-430F7AE3736C}"/>
          </ac:picMkLst>
        </pc:picChg>
        <pc:picChg chg="add del mod modCrop">
          <ac:chgData name="Rebecca Liset" userId="c77aaaf8-aaa2-4e7e-b41d-4b80087857cd" providerId="ADAL" clId="{C30A0454-595B-425E-ADB7-9A310299C93F}" dt="2024-03-12T14:39:48.673" v="311" actId="478"/>
          <ac:picMkLst>
            <pc:docMk/>
            <pc:sldMk cId="3727409828" sldId="754"/>
            <ac:picMk id="8" creationId="{EE7A6BFD-C704-D21F-DA0A-EFAF6F37C100}"/>
          </ac:picMkLst>
        </pc:picChg>
        <pc:picChg chg="add del mod modCrop">
          <ac:chgData name="Rebecca Liset" userId="c77aaaf8-aaa2-4e7e-b41d-4b80087857cd" providerId="ADAL" clId="{C30A0454-595B-425E-ADB7-9A310299C93F}" dt="2024-03-12T14:39:49.138" v="312" actId="478"/>
          <ac:picMkLst>
            <pc:docMk/>
            <pc:sldMk cId="3727409828" sldId="754"/>
            <ac:picMk id="10" creationId="{F96B09D1-327C-289B-D164-FDD764C6E72C}"/>
          </ac:picMkLst>
        </pc:picChg>
        <pc:picChg chg="add del mod">
          <ac:chgData name="Rebecca Liset" userId="c77aaaf8-aaa2-4e7e-b41d-4b80087857cd" providerId="ADAL" clId="{C30A0454-595B-425E-ADB7-9A310299C93F}" dt="2024-03-12T14:39:49.595" v="313" actId="478"/>
          <ac:picMkLst>
            <pc:docMk/>
            <pc:sldMk cId="3727409828" sldId="754"/>
            <ac:picMk id="12" creationId="{F4EB919E-150A-6F70-C0B2-9DFDF47AEE79}"/>
          </ac:picMkLst>
        </pc:picChg>
        <pc:picChg chg="add del mod">
          <ac:chgData name="Rebecca Liset" userId="c77aaaf8-aaa2-4e7e-b41d-4b80087857cd" providerId="ADAL" clId="{C30A0454-595B-425E-ADB7-9A310299C93F}" dt="2024-03-12T14:39:47.168" v="308" actId="478"/>
          <ac:picMkLst>
            <pc:docMk/>
            <pc:sldMk cId="3727409828" sldId="754"/>
            <ac:picMk id="14" creationId="{5A4C56A5-3A6B-4AB0-D588-634E03776E9E}"/>
          </ac:picMkLst>
        </pc:picChg>
        <pc:picChg chg="add del mod">
          <ac:chgData name="Rebecca Liset" userId="c77aaaf8-aaa2-4e7e-b41d-4b80087857cd" providerId="ADAL" clId="{C30A0454-595B-425E-ADB7-9A310299C93F}" dt="2024-03-12T14:39:51.319" v="320" actId="478"/>
          <ac:picMkLst>
            <pc:docMk/>
            <pc:sldMk cId="3727409828" sldId="754"/>
            <ac:picMk id="16" creationId="{68AEED00-CC70-3208-BC08-78150A6F839A}"/>
          </ac:picMkLst>
        </pc:picChg>
        <pc:picChg chg="add del mod">
          <ac:chgData name="Rebecca Liset" userId="c77aaaf8-aaa2-4e7e-b41d-4b80087857cd" providerId="ADAL" clId="{C30A0454-595B-425E-ADB7-9A310299C93F}" dt="2024-03-12T14:39:50.885" v="319" actId="478"/>
          <ac:picMkLst>
            <pc:docMk/>
            <pc:sldMk cId="3727409828" sldId="754"/>
            <ac:picMk id="18" creationId="{05F03E3B-9B27-3691-2369-CF38F194580E}"/>
          </ac:picMkLst>
        </pc:picChg>
        <pc:picChg chg="add del mod">
          <ac:chgData name="Rebecca Liset" userId="c77aaaf8-aaa2-4e7e-b41d-4b80087857cd" providerId="ADAL" clId="{C30A0454-595B-425E-ADB7-9A310299C93F}" dt="2024-03-12T14:39:50.482" v="317" actId="478"/>
          <ac:picMkLst>
            <pc:docMk/>
            <pc:sldMk cId="3727409828" sldId="754"/>
            <ac:picMk id="20" creationId="{DE006214-3D74-AD7C-F5A5-7E4CDBB6A243}"/>
          </ac:picMkLst>
        </pc:picChg>
        <pc:picChg chg="add del mod">
          <ac:chgData name="Rebecca Liset" userId="c77aaaf8-aaa2-4e7e-b41d-4b80087857cd" providerId="ADAL" clId="{C30A0454-595B-425E-ADB7-9A310299C93F}" dt="2024-03-12T14:39:50.058" v="315" actId="478"/>
          <ac:picMkLst>
            <pc:docMk/>
            <pc:sldMk cId="3727409828" sldId="754"/>
            <ac:picMk id="22" creationId="{96C86C3A-48C2-D5EA-517D-5CE593E676C9}"/>
          </ac:picMkLst>
        </pc:picChg>
        <pc:picChg chg="add mod">
          <ac:chgData name="Rebecca Liset" userId="c77aaaf8-aaa2-4e7e-b41d-4b80087857cd" providerId="ADAL" clId="{C30A0454-595B-425E-ADB7-9A310299C93F}" dt="2024-03-12T14:42:55.457" v="337" actId="1076"/>
          <ac:picMkLst>
            <pc:docMk/>
            <pc:sldMk cId="3727409828" sldId="754"/>
            <ac:picMk id="24" creationId="{D31DF11D-D2F4-8979-FFC8-B65647176499}"/>
          </ac:picMkLst>
        </pc:picChg>
        <pc:picChg chg="add mod">
          <ac:chgData name="Rebecca Liset" userId="c77aaaf8-aaa2-4e7e-b41d-4b80087857cd" providerId="ADAL" clId="{C30A0454-595B-425E-ADB7-9A310299C93F}" dt="2024-03-12T14:42:53.068" v="336" actId="1076"/>
          <ac:picMkLst>
            <pc:docMk/>
            <pc:sldMk cId="3727409828" sldId="754"/>
            <ac:picMk id="26" creationId="{71438B61-15CB-486A-3995-DE68D0FC44A8}"/>
          </ac:picMkLst>
        </pc:picChg>
      </pc:sldChg>
      <pc:sldChg chg="modSp add mod">
        <pc:chgData name="Rebecca Liset" userId="c77aaaf8-aaa2-4e7e-b41d-4b80087857cd" providerId="ADAL" clId="{C30A0454-595B-425E-ADB7-9A310299C93F}" dt="2024-03-12T14:40:09.300" v="325" actId="1076"/>
        <pc:sldMkLst>
          <pc:docMk/>
          <pc:sldMk cId="3267110441" sldId="755"/>
        </pc:sldMkLst>
        <pc:picChg chg="mod">
          <ac:chgData name="Rebecca Liset" userId="c77aaaf8-aaa2-4e7e-b41d-4b80087857cd" providerId="ADAL" clId="{C30A0454-595B-425E-ADB7-9A310299C93F}" dt="2024-03-12T14:40:09.300" v="325" actId="1076"/>
          <ac:picMkLst>
            <pc:docMk/>
            <pc:sldMk cId="3267110441" sldId="755"/>
            <ac:picMk id="14" creationId="{5A4C56A5-3A6B-4AB0-D588-634E03776E9E}"/>
          </ac:picMkLst>
        </pc:picChg>
        <pc:picChg chg="mod">
          <ac:chgData name="Rebecca Liset" userId="c77aaaf8-aaa2-4e7e-b41d-4b80087857cd" providerId="ADAL" clId="{C30A0454-595B-425E-ADB7-9A310299C93F}" dt="2024-03-12T14:40:07.969" v="324" actId="1076"/>
          <ac:picMkLst>
            <pc:docMk/>
            <pc:sldMk cId="3267110441" sldId="755"/>
            <ac:picMk id="16" creationId="{68AEED00-CC70-3208-BC08-78150A6F839A}"/>
          </ac:picMkLst>
        </pc:picChg>
        <pc:picChg chg="mod">
          <ac:chgData name="Rebecca Liset" userId="c77aaaf8-aaa2-4e7e-b41d-4b80087857cd" providerId="ADAL" clId="{C30A0454-595B-425E-ADB7-9A310299C93F}" dt="2024-03-12T14:40:06.770" v="323" actId="1076"/>
          <ac:picMkLst>
            <pc:docMk/>
            <pc:sldMk cId="3267110441" sldId="755"/>
            <ac:picMk id="18" creationId="{05F03E3B-9B27-3691-2369-CF38F194580E}"/>
          </ac:picMkLst>
        </pc:picChg>
        <pc:picChg chg="mod">
          <ac:chgData name="Rebecca Liset" userId="c77aaaf8-aaa2-4e7e-b41d-4b80087857cd" providerId="ADAL" clId="{C30A0454-595B-425E-ADB7-9A310299C93F}" dt="2024-03-12T14:40:02.887" v="322" actId="1076"/>
          <ac:picMkLst>
            <pc:docMk/>
            <pc:sldMk cId="3267110441" sldId="755"/>
            <ac:picMk id="20" creationId="{DE006214-3D74-AD7C-F5A5-7E4CDBB6A243}"/>
          </ac:picMkLst>
        </pc:picChg>
        <pc:picChg chg="mod">
          <ac:chgData name="Rebecca Liset" userId="c77aaaf8-aaa2-4e7e-b41d-4b80087857cd" providerId="ADAL" clId="{C30A0454-595B-425E-ADB7-9A310299C93F}" dt="2024-03-12T14:39:59.236" v="321" actId="1076"/>
          <ac:picMkLst>
            <pc:docMk/>
            <pc:sldMk cId="3267110441" sldId="755"/>
            <ac:picMk id="22" creationId="{96C86C3A-48C2-D5EA-517D-5CE593E676C9}"/>
          </ac:picMkLst>
        </pc:picChg>
      </pc:sldChg>
      <pc:sldChg chg="new del">
        <pc:chgData name="Rebecca Liset" userId="c77aaaf8-aaa2-4e7e-b41d-4b80087857cd" providerId="ADAL" clId="{C30A0454-595B-425E-ADB7-9A310299C93F}" dt="2024-03-13T08:44:50.171" v="386" actId="47"/>
        <pc:sldMkLst>
          <pc:docMk/>
          <pc:sldMk cId="1038791619" sldId="756"/>
        </pc:sldMkLst>
      </pc:sldChg>
      <pc:sldChg chg="add">
        <pc:chgData name="Rebecca Liset" userId="c77aaaf8-aaa2-4e7e-b41d-4b80087857cd" providerId="ADAL" clId="{C30A0454-595B-425E-ADB7-9A310299C93F}" dt="2024-03-13T08:49:18.506" v="387"/>
        <pc:sldMkLst>
          <pc:docMk/>
          <pc:sldMk cId="2250705602" sldId="7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Døme</a:t>
            </a:r>
            <a:r>
              <a:rPr lang="en-US" dirty="0"/>
              <a:t> </a:t>
            </a:r>
            <a:r>
              <a:rPr lang="en-US" dirty="0" err="1"/>
              <a:t>kakediagram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Graf kakediagram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EF-574C-8115-E9A27D8EFE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EF-574C-8115-E9A27D8EFE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EF-574C-8115-E9A27D8EFE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EF-574C-8115-E9A27D8EFE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EF-574C-8115-E9A27D8EFE5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7EF-574C-8115-E9A27D8EFE5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7EF-574C-8115-E9A27D8EFE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'Ark1'!$A$2:$A$7</c:f>
              <c:strCache>
                <c:ptCount val="6"/>
                <c:pt idx="0">
                  <c:v>1. mnd</c:v>
                </c:pt>
                <c:pt idx="1">
                  <c:v>2. mnd</c:v>
                </c:pt>
                <c:pt idx="2">
                  <c:v>3. mnd</c:v>
                </c:pt>
                <c:pt idx="3">
                  <c:v>4. mnd</c:v>
                </c:pt>
                <c:pt idx="4">
                  <c:v>5. mnd</c:v>
                </c:pt>
                <c:pt idx="5">
                  <c:v>6. mnd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7EF-574C-8115-E9A27D8EFE5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Døme </a:t>
            </a:r>
            <a:r>
              <a:rPr lang="nb-NO" dirty="0" err="1"/>
              <a:t>stoplediagram</a:t>
            </a:r>
            <a:endParaRPr lang="nb-N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0-0C40-BA3C-F01D568CA5E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70-0C40-BA3C-F01D568CA5E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70-0C40-BA3C-F01D568CA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5597104"/>
        <c:axId val="684884304"/>
      </c:barChart>
      <c:catAx>
        <c:axId val="68559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884304"/>
        <c:crosses val="autoZero"/>
        <c:auto val="1"/>
        <c:lblAlgn val="ctr"/>
        <c:lblOffset val="100"/>
        <c:noMultiLvlLbl val="0"/>
      </c:catAx>
      <c:valAx>
        <c:axId val="68488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559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A94EF23-FCC1-8E72-88D8-3E8C6BB2C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3138FC7-84EA-05E7-59D7-13FCF51D3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21426-8EC5-444C-82F2-14E26D4BF513}" type="datetimeFigureOut">
              <a:rPr lang="nb-NO" smtClean="0"/>
              <a:t>12.03.2024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0836EF9-8B46-2D05-F6E9-79D986F55D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17C91CB-6BF9-F116-7DE0-C7908B69D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8B0FD-0F7F-2649-B74E-D7F68EDC33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851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16F84-C1FB-BF47-B23B-F9792FFED0A2}" type="datetimeFigureOut">
              <a:rPr lang="nb-NO" smtClean="0"/>
              <a:t>12.03.2024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31E5B-5CA9-8349-B361-6656D9512A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49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1E5B-5CA9-8349-B361-6656D9512AC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1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1E5B-5CA9-8349-B361-6656D9512AC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04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unkt bl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F023540-2054-7672-501F-69AC49BFB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4">
                  <a:alpha val="59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1657E8D4-216C-E4B0-DA04-B8ED75ABA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/>
              <a:t>Tittel – kort og presist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37AA00A6-AF0C-688E-EDC6-D5F7ABF0B7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1670049"/>
            <a:ext cx="11045825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568675C-E0DC-844D-D899-25B8C602C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EDF0843-7530-E5BF-9A80-025B311E1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fjell og som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fjell, utendørs, natur&#10;&#10;Automatisk generert beskrivelse">
            <a:extLst>
              <a:ext uri="{FF2B5EF4-FFF2-40B4-BE49-F238E27FC236}">
                <a16:creationId xmlns:a16="http://schemas.microsoft.com/office/drawing/2014/main" id="{796CB698-81F8-9C97-71E5-8E42533C5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"/>
            <a:ext cx="12193436" cy="685719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1F327C9-C8EB-19F1-63F3-102E8A2F93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9000">
                <a:schemeClr val="accent3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6EF81DC-9E71-9255-4096-B23B826676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3180354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43DE76A7-C05C-034C-4881-448F95DF9F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4069098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C750C-D9FD-4F9A-BBB0-28093A108C61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3773A196-58EE-E674-6915-3FB4154D67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7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tilko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vann, himmel, båt&#10;&#10;Automatisk generert beskrivelse">
            <a:extLst>
              <a:ext uri="{FF2B5EF4-FFF2-40B4-BE49-F238E27FC236}">
                <a16:creationId xmlns:a16="http://schemas.microsoft.com/office/drawing/2014/main" id="{121B8A3B-F966-5E5D-BEFD-30ED22D29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87"/>
            <a:ext cx="12192000" cy="685102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1F327C9-C8EB-19F1-63F3-102E8A2F93F3}"/>
              </a:ext>
            </a:extLst>
          </p:cNvPr>
          <p:cNvSpPr/>
          <p:nvPr userDrawn="1"/>
        </p:nvSpPr>
        <p:spPr>
          <a:xfrm>
            <a:off x="0" y="0"/>
            <a:ext cx="1166552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951"/>
                </a:schemeClr>
              </a:gs>
              <a:gs pos="60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ekst 8">
            <a:extLst>
              <a:ext uri="{FF2B5EF4-FFF2-40B4-BE49-F238E27FC236}">
                <a16:creationId xmlns:a16="http://schemas.microsoft.com/office/drawing/2014/main" id="{90F6D0D6-6950-EBD2-94F0-657ABF84D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755356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3" name="Plassholder for tekst 8">
            <a:extLst>
              <a:ext uri="{FF2B5EF4-FFF2-40B4-BE49-F238E27FC236}">
                <a16:creationId xmlns:a16="http://schemas.microsoft.com/office/drawing/2014/main" id="{4230432B-2617-80BB-D020-72CCF95D7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1644100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3737A87-3A2F-FE82-8BAB-31336A6E22B0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7314C8C-8273-725A-EDFB-98D4AE4A4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gråvê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vann, himmel, båt, utendørs&#10;&#10;Automatisk generert beskrivelse">
            <a:extLst>
              <a:ext uri="{FF2B5EF4-FFF2-40B4-BE49-F238E27FC236}">
                <a16:creationId xmlns:a16="http://schemas.microsoft.com/office/drawing/2014/main" id="{474B5F04-0ADD-A44A-6CFA-C98B40DFF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03416719-53A1-A854-C152-8BB213C89F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132558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A383C8B-B0E0-B274-4356-D70939E7DB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1994332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BFE96-7A2C-D1F0-44D7-14DF2AF010EB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89094AFB-B743-0A39-538F-0029CFBCE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9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ram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0D9373F-7CA2-65F4-204C-CEC1E5FBA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tx2">
                  <a:lumMod val="87000"/>
                </a:schemeClr>
              </a:gs>
              <a:gs pos="100000">
                <a:schemeClr val="accent1">
                  <a:lumMod val="83742"/>
                  <a:lumOff val="16258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A67362A-E651-C824-960D-4BC14E6E6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052" y="2618101"/>
            <a:ext cx="661781" cy="2589212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01</a:t>
            </a:r>
          </a:p>
          <a:p>
            <a:pPr lvl="0"/>
            <a:r>
              <a:rPr lang="nb-NO"/>
              <a:t>02</a:t>
            </a:r>
          </a:p>
          <a:p>
            <a:pPr lvl="0"/>
            <a:r>
              <a:rPr lang="nb-NO"/>
              <a:t>..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933062B3-21E8-F9FA-8132-ABEEEB8F1D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3201" y="2618101"/>
            <a:ext cx="8730394" cy="2589212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Innhald</a:t>
            </a:r>
            <a:endParaRPr lang="nb-NO"/>
          </a:p>
          <a:p>
            <a:pPr lvl="0"/>
            <a:r>
              <a:rPr lang="nb-NO" err="1"/>
              <a:t>Innhald</a:t>
            </a:r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5A70364-0B99-2B1E-F949-6D925BE36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nb-NO"/>
              <a:t>Ditt tema for møtet, fyll inn (Agenda e.l.)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C7CD01AF-C4AF-FBBF-E9C2-79906EDEF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6F2CF5D0-B624-F58C-1D5E-319735025E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00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FF57B158-BD90-688D-2DC1-00D3731E5E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741515FA-1B3D-7547-3841-663C2344B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8221" y="2511377"/>
            <a:ext cx="1043189" cy="701899"/>
          </a:xfrm>
          <a:prstGeom prst="rect">
            <a:avLst/>
          </a:prstGeom>
        </p:spPr>
        <p:txBody>
          <a:bodyPr wrap="none" anchor="b"/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00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F39277C4-B460-CB5F-1135-B5758E7BE2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9785" y="1352278"/>
            <a:ext cx="9148467" cy="1860997"/>
          </a:xfrm>
          <a:prstGeom prst="rect">
            <a:avLst/>
          </a:prstGeom>
        </p:spPr>
        <p:txBody>
          <a:bodyPr wrap="square" anchor="b"/>
          <a:lstStyle>
            <a:lvl1pPr marL="0" indent="0">
              <a:buNone/>
              <a:defRPr sz="4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&lt; fyll inn tal til venstre og agendapunkt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C446FDC5-F97C-920D-08D1-0AF2B352F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6915" y="3477646"/>
            <a:ext cx="3295488" cy="439398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4FC10A9C-6025-6D4B-DF60-FF128A786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8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2082FAD-AB12-A07F-E192-143857F829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chemeClr val="accent3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3D16F1F4-DCDD-A683-3E7A-C7D4C00626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8220" y="2511377"/>
            <a:ext cx="1043189" cy="701899"/>
          </a:xfrm>
          <a:prstGeom prst="rect">
            <a:avLst/>
          </a:prstGeom>
        </p:spPr>
        <p:txBody>
          <a:bodyPr wrap="none" anchor="b"/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00</a:t>
            </a:r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E652A4C4-D51A-0DDF-BEF5-3A9521844E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9785" y="1352278"/>
            <a:ext cx="9148467" cy="1860997"/>
          </a:xfrm>
          <a:prstGeom prst="rect">
            <a:avLst/>
          </a:prstGeom>
        </p:spPr>
        <p:txBody>
          <a:bodyPr wrap="square" anchor="b"/>
          <a:lstStyle>
            <a:lvl1pPr marL="0" indent="0">
              <a:buNone/>
              <a:defRPr sz="4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&lt; fyll inn tal til venstre og agendapunkt her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37F07D00-B278-7390-2BB9-1930C7E25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6915" y="3472152"/>
            <a:ext cx="3295488" cy="450384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35D9FD1C-D600-B99C-32DA-46F09FDAA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6360194-D76D-8341-0BEA-F742B58D1A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4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9">
            <a:extLst>
              <a:ext uri="{FF2B5EF4-FFF2-40B4-BE49-F238E27FC236}">
                <a16:creationId xmlns:a16="http://schemas.microsoft.com/office/drawing/2014/main" id="{D3E0D9CD-972C-4D9E-EBA6-9FBAE2467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5491" y="2511377"/>
            <a:ext cx="1043189" cy="701899"/>
          </a:xfrm>
          <a:prstGeom prst="rect">
            <a:avLst/>
          </a:prstGeom>
        </p:spPr>
        <p:txBody>
          <a:bodyPr wrap="none" anchor="b"/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00</a:t>
            </a:r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C56CFFD7-5B3B-CA32-938A-B7EB79ED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9785" y="1352278"/>
            <a:ext cx="9148467" cy="1860997"/>
          </a:xfrm>
          <a:prstGeom prst="rect">
            <a:avLst/>
          </a:prstGeom>
        </p:spPr>
        <p:txBody>
          <a:bodyPr wrap="square" anchor="b"/>
          <a:lstStyle>
            <a:lvl1pPr marL="0" indent="0">
              <a:buNone/>
              <a:defRPr sz="4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&lt; fyll inn tal til venstre og agendapunkt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FE61BC78-CFB1-8B92-29E7-90E57E806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6264" y="3472153"/>
            <a:ext cx="3336679" cy="44489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FEFEDF91-DA53-7FED-6498-1E8FDAABA8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3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2E94B2B-2EFA-4CF2-0596-E64C471EF8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5">
                  <a:lumMod val="66705"/>
                  <a:lumOff val="33295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13185207-B8CC-44E5-0E0B-12399C73D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8221" y="2511377"/>
            <a:ext cx="1043189" cy="701899"/>
          </a:xfrm>
          <a:prstGeom prst="rect">
            <a:avLst/>
          </a:prstGeom>
        </p:spPr>
        <p:txBody>
          <a:bodyPr wrap="none" anchor="b"/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00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1A242E6A-03AC-9F7D-F4D1-A5FE72EC5B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9785" y="1352278"/>
            <a:ext cx="9148467" cy="1860997"/>
          </a:xfrm>
          <a:prstGeom prst="rect">
            <a:avLst/>
          </a:prstGeom>
        </p:spPr>
        <p:txBody>
          <a:bodyPr wrap="square" anchor="b"/>
          <a:lstStyle>
            <a:lvl1pPr marL="0" indent="0">
              <a:buNone/>
              <a:defRPr sz="4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&lt; fyll inn tal til venstre og agendapunkt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7ECA39EF-6A41-CB39-C53B-E298CB8A7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6915" y="3472152"/>
            <a:ext cx="3295488" cy="450384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0AC094D3-3BC1-C0E7-A0E5-F69C927C9E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farg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92E4019-3DF3-5D44-6800-FFA4906D4B3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917377-019B-8D85-77DD-15A0680A6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7D7AB75-E2CF-E177-A9FC-633FD0E21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696" y="6314454"/>
            <a:ext cx="1235319" cy="316899"/>
          </a:xfrm>
          <a:prstGeom prst="rect">
            <a:avLst/>
          </a:prstGeom>
        </p:spPr>
      </p:pic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F7AF76F4-CF3C-B568-35CE-C5AADF354D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innhold 9">
            <a:extLst>
              <a:ext uri="{FF2B5EF4-FFF2-40B4-BE49-F238E27FC236}">
                <a16:creationId xmlns:a16="http://schemas.microsoft.com/office/drawing/2014/main" id="{592C6962-5906-FE49-CECA-C2C572408E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4896" y="1670048"/>
            <a:ext cx="5187829" cy="42383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6568264-01DE-EB64-D015-FC1DD01DE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46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farg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92E4019-3DF3-5D44-6800-FFA4906D4B3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>
              <a:alpha val="172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CBCEB7C7-BED5-E6AA-4A13-139D75B52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 dirty="0"/>
              <a:t>Tittel, kort og presist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C087B48-9EE8-8277-CEDB-7865E97AB6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0A9307C6-FD6F-B610-F932-0C6BE9ED87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4896" y="1670048"/>
            <a:ext cx="5187829" cy="42383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C604D98-7E6E-05DA-349D-E9F6C3852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7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unkt grønn og bl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FB3F844-7C96-3FE1-7840-664D18720B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50104"/>
                  <a:lumOff val="49896"/>
                </a:schemeClr>
              </a:gs>
              <a:gs pos="100000">
                <a:schemeClr val="accent1">
                  <a:lumMod val="79000"/>
                  <a:lumOff val="2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6524B0E0-83AA-C843-696F-182D66E28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1670049"/>
            <a:ext cx="11045825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8CC9DB-611B-5F07-FB3B-8AAB4DDBB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Tittel – kort og presist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C76D347F-A6AC-BF52-688B-8BD1D8A5B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8C5D1485-E411-35E4-5360-DE2CC96BCB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bilete/figur blåblå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EEC9289-CF54-6528-A8A4-E144B59B6FD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20000">
                <a:schemeClr val="accent4">
                  <a:lumMod val="81000"/>
                  <a:lumOff val="19000"/>
                  <a:alpha val="74588"/>
                </a:schemeClr>
              </a:gs>
              <a:gs pos="98000">
                <a:schemeClr val="accent1">
                  <a:lumMod val="69000"/>
                  <a:lumOff val="31000"/>
                  <a:alpha val="82496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70735515-333A-2010-160B-E0053E16E0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E03687AB-84D7-2C3D-323B-C178D0EC2F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1" y="542165"/>
            <a:ext cx="5494214" cy="46277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/figur/ikon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EC870A-B83E-4DF3-CA72-BE5465A38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39827236-2030-F910-0CEF-66F35E600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ABB35329-08F3-4071-7199-E787FE6CF8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9696" y="6322523"/>
            <a:ext cx="1235319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4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bilete/figur grønblå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EEC9289-CF54-6528-A8A4-E144B59B6FD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9000">
                <a:schemeClr val="accent2">
                  <a:lumMod val="81908"/>
                  <a:lumOff val="18092"/>
                </a:schemeClr>
              </a:gs>
              <a:gs pos="98000">
                <a:schemeClr val="accent1">
                  <a:lumMod val="69000"/>
                  <a:lumOff val="31000"/>
                  <a:alpha val="81918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7D5BC937-9E00-766F-0B85-8735A385D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ABFB52D6-1487-BCAE-6849-7BEE15BCBC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1" y="542165"/>
            <a:ext cx="5494214" cy="46277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/figur/ikon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BEDC43-2C64-C33D-06EE-B06DA0D25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3961BEB-09A8-546E-2545-B18BE40B3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9523D8E1-4E3B-1F4A-D334-89FA6A82F2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9696" y="6322523"/>
            <a:ext cx="1235319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13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bilete/figur rød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279579A-E5B2-4D1B-399A-65A1299671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9000">
                <a:schemeClr val="accent5">
                  <a:alpha val="57006"/>
                </a:schemeClr>
              </a:gs>
              <a:gs pos="98000">
                <a:schemeClr val="accent1">
                  <a:lumMod val="69000"/>
                  <a:lumOff val="31000"/>
                  <a:alpha val="82362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BA18DA2-2CF0-76CE-F0BE-28A62D42B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1" y="542165"/>
            <a:ext cx="5494214" cy="46277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/figur/ikon 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23EB2E99-4C27-595C-0B6F-713EDEB7E9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04951E-1685-7D05-6C55-C64BEEE87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DB8F9E47-C3DA-8302-5548-FD403A0105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4C539A66-5ECE-95D2-3032-5499A235F4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9696" y="6322523"/>
            <a:ext cx="1235319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9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bilete/figur gul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279579A-E5B2-4D1B-399A-65A1299671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9000">
                <a:schemeClr val="accent3"/>
              </a:gs>
              <a:gs pos="98000">
                <a:schemeClr val="accent1">
                  <a:lumMod val="69000"/>
                  <a:lumOff val="31000"/>
                  <a:alpha val="82362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BA18DA2-2CF0-76CE-F0BE-28A62D42B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1" y="542165"/>
            <a:ext cx="5494214" cy="46277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/figur/ikon 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5579AB99-7774-78A0-DB0F-AB975A6B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542166"/>
            <a:ext cx="5161942" cy="93058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23EB2E99-4C27-595C-0B6F-713EDEB7E9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601E16E8-633F-7D11-E5BA-01219CCE2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9696" y="6322523"/>
            <a:ext cx="1235319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blå bakgrunn + bilete/fig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EEC9289-CF54-6528-A8A4-E144B59B6F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20000">
                <a:schemeClr val="accent4">
                  <a:lumMod val="81000"/>
                  <a:lumOff val="19000"/>
                  <a:alpha val="74588"/>
                </a:schemeClr>
              </a:gs>
              <a:gs pos="98000">
                <a:schemeClr val="accent1">
                  <a:lumMod val="69000"/>
                  <a:lumOff val="3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70735515-333A-2010-160B-E0053E16E0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A70173C7-B8DE-D1C4-B86B-FD734D6D25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0014" y="1"/>
            <a:ext cx="6098811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0F4915E-B232-C910-23C0-417811D1C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B577CEBE-CC6C-6E8F-D9D0-293BE96BA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70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+ bilete/figur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BA18DA2-2CF0-76CE-F0BE-28A62D42B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0013" y="1"/>
            <a:ext cx="6098811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E7C5059C-7F93-B0DD-0E1F-1C2EBB764A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0772CDE-2535-64AC-1A8C-1D4B32578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B3656E3D-8596-EA1B-2060-5B3E30E91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97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/figur venstre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BA18DA2-2CF0-76CE-F0BE-28A62D42B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811" y="1"/>
            <a:ext cx="6098811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Bilete</a:t>
            </a:r>
            <a:r>
              <a:rPr lang="nb-NO"/>
              <a:t>/figur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E7C5059C-7F93-B0DD-0E1F-1C2EBB764A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0856" y="1670049"/>
            <a:ext cx="5162306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4A1B41-E11A-32CB-D5D1-01A98963A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856" y="135766"/>
            <a:ext cx="5161942" cy="930584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B1785103-7282-5F02-DFB2-06CB1131A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3134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8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side bilet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BA18DA2-2CF0-76CE-F0BE-28A62D42B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"/>
            <a:ext cx="12191999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Heilside </a:t>
            </a:r>
            <a:r>
              <a:rPr lang="nb-NO" err="1"/>
              <a:t>bilete</a:t>
            </a:r>
            <a:r>
              <a:rPr lang="nb-NO"/>
              <a:t>/figur</a:t>
            </a:r>
          </a:p>
        </p:txBody>
      </p:sp>
    </p:spTree>
    <p:extLst>
      <p:ext uri="{BB962C8B-B14F-4D97-AF65-F5344CB8AC3E}">
        <p14:creationId xmlns:p14="http://schemas.microsoft.com/office/powerpoint/2010/main" val="1498966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 el.l.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17377-019B-8D85-77DD-15A0680A6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542166"/>
            <a:ext cx="11045628" cy="93058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nb-NO"/>
              <a:t>Tittel, kort og presist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5573230-303F-FCC1-73D9-32E4A27CF37A}"/>
              </a:ext>
            </a:extLst>
          </p:cNvPr>
          <p:cNvSpPr/>
          <p:nvPr userDrawn="1"/>
        </p:nvSpPr>
        <p:spPr>
          <a:xfrm>
            <a:off x="0" y="1843314"/>
            <a:ext cx="12192000" cy="4261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C504D4F-402A-EE93-FC4D-D26C07BA7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7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ktangel 64">
            <a:extLst>
              <a:ext uri="{FF2B5EF4-FFF2-40B4-BE49-F238E27FC236}">
                <a16:creationId xmlns:a16="http://schemas.microsoft.com/office/drawing/2014/main" id="{7A655AB4-EBD1-0686-5380-60FADE022A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50104"/>
                  <a:lumOff val="49896"/>
                </a:schemeClr>
              </a:gs>
              <a:gs pos="100000">
                <a:schemeClr val="accent1">
                  <a:lumMod val="79000"/>
                  <a:lumOff val="2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29BA208C-8D04-57EA-6C3D-3E789460C1B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4837" y="2193370"/>
            <a:ext cx="1808819" cy="1808819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48" name="Plassholder for tekst 3">
            <a:extLst>
              <a:ext uri="{FF2B5EF4-FFF2-40B4-BE49-F238E27FC236}">
                <a16:creationId xmlns:a16="http://schemas.microsoft.com/office/drawing/2014/main" id="{357A5112-EE48-5EBB-CBD0-A4D852253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012" y="4233685"/>
            <a:ext cx="2061266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49" name="Plassholder for tekst 3">
            <a:extLst>
              <a:ext uri="{FF2B5EF4-FFF2-40B4-BE49-F238E27FC236}">
                <a16:creationId xmlns:a16="http://schemas.microsoft.com/office/drawing/2014/main" id="{462AC499-35E6-6F36-E429-E70864491C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4012" y="4598153"/>
            <a:ext cx="2061266" cy="4180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0" name="Picture Placeholder 9">
            <a:extLst>
              <a:ext uri="{FF2B5EF4-FFF2-40B4-BE49-F238E27FC236}">
                <a16:creationId xmlns:a16="http://schemas.microsoft.com/office/drawing/2014/main" id="{68BF7848-548A-4F73-45E2-2BD697BF3798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019397" y="2193370"/>
            <a:ext cx="1808819" cy="1808819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51" name="Plassholder for tekst 3">
            <a:extLst>
              <a:ext uri="{FF2B5EF4-FFF2-40B4-BE49-F238E27FC236}">
                <a16:creationId xmlns:a16="http://schemas.microsoft.com/office/drawing/2014/main" id="{B3BE6C5D-0A54-C2B8-CF97-4070DFE371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8572" y="4233685"/>
            <a:ext cx="2061266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61C26B4E-03E4-9657-45E5-EFC75817C7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8572" y="4598153"/>
            <a:ext cx="2061266" cy="4180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4B282ADC-175B-1515-63D9-E44408F22DB7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5213957" y="2193370"/>
            <a:ext cx="1808819" cy="1808819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711F46D3-C748-71B8-29BD-EE4FEB5A15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13132" y="4233685"/>
            <a:ext cx="2061266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5" name="Plassholder for tekst 3">
            <a:extLst>
              <a:ext uri="{FF2B5EF4-FFF2-40B4-BE49-F238E27FC236}">
                <a16:creationId xmlns:a16="http://schemas.microsoft.com/office/drawing/2014/main" id="{ED610F4D-6A81-98C6-42FE-E019598C81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13132" y="4598153"/>
            <a:ext cx="2061266" cy="4180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5553C912-005A-CC01-EE94-3DD8EB3585C9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7408517" y="2193370"/>
            <a:ext cx="1808819" cy="1808819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57" name="Plassholder for tekst 3">
            <a:extLst>
              <a:ext uri="{FF2B5EF4-FFF2-40B4-BE49-F238E27FC236}">
                <a16:creationId xmlns:a16="http://schemas.microsoft.com/office/drawing/2014/main" id="{824D789E-3692-6403-9764-641F505078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7692" y="4233685"/>
            <a:ext cx="2061266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8" name="Plassholder for tekst 3">
            <a:extLst>
              <a:ext uri="{FF2B5EF4-FFF2-40B4-BE49-F238E27FC236}">
                <a16:creationId xmlns:a16="http://schemas.microsoft.com/office/drawing/2014/main" id="{255E9A3D-8486-CC08-A764-627729E210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07692" y="4598153"/>
            <a:ext cx="2061266" cy="4180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4C5E4B97-A095-44CF-C908-41BE70E45E2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603077" y="2193370"/>
            <a:ext cx="1808819" cy="1808819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60" name="Plassholder for tekst 3">
            <a:extLst>
              <a:ext uri="{FF2B5EF4-FFF2-40B4-BE49-F238E27FC236}">
                <a16:creationId xmlns:a16="http://schemas.microsoft.com/office/drawing/2014/main" id="{EBC7050E-8DC8-33DE-F076-C8514BD05A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02252" y="4233685"/>
            <a:ext cx="2061266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61" name="Plassholder for tekst 3">
            <a:extLst>
              <a:ext uri="{FF2B5EF4-FFF2-40B4-BE49-F238E27FC236}">
                <a16:creationId xmlns:a16="http://schemas.microsoft.com/office/drawing/2014/main" id="{67B44BE8-91BB-A433-2B5F-90373D2F58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02252" y="4598153"/>
            <a:ext cx="2061266" cy="4180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63" name="Tittel 1">
            <a:extLst>
              <a:ext uri="{FF2B5EF4-FFF2-40B4-BE49-F238E27FC236}">
                <a16:creationId xmlns:a16="http://schemas.microsoft.com/office/drawing/2014/main" id="{02952AEE-1AF7-1118-CEA2-52D304255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Team/gruppenavn</a:t>
            </a:r>
          </a:p>
        </p:txBody>
      </p:sp>
      <p:pic>
        <p:nvPicPr>
          <p:cNvPr id="64" name="Grafikk 63">
            <a:extLst>
              <a:ext uri="{FF2B5EF4-FFF2-40B4-BE49-F238E27FC236}">
                <a16:creationId xmlns:a16="http://schemas.microsoft.com/office/drawing/2014/main" id="{A460FB3C-FF5F-6083-058D-7EB9F2626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2" name="Grafikk 1">
            <a:extLst>
              <a:ext uri="{FF2B5EF4-FFF2-40B4-BE49-F238E27FC236}">
                <a16:creationId xmlns:a16="http://schemas.microsoft.com/office/drawing/2014/main" id="{35057A38-1A33-167E-03B8-CEC78DEE5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5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unkt lys bl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92E4019-3DF3-5D44-6800-FFA4906D4B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2000">
                <a:schemeClr val="accent4">
                  <a:lumMod val="58683"/>
                  <a:lumOff val="41317"/>
                </a:schemeClr>
              </a:gs>
              <a:gs pos="73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042A35F-AEF1-54CC-9527-F0C1B17437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1670049"/>
            <a:ext cx="11045825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7D7AB75-E2CF-E177-A9FC-633FD0E21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696" y="6314454"/>
            <a:ext cx="1235319" cy="316899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6DEA8996-F447-10B0-266C-F5D87EFDA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Tittel – kort og presist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A41FF458-FA32-4F45-D93F-329A9E7F27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E1C76EC-06A5-8DC2-4B7D-911229CD6B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50104"/>
                  <a:lumOff val="49896"/>
                </a:schemeClr>
              </a:gs>
              <a:gs pos="100000">
                <a:schemeClr val="accent1">
                  <a:lumMod val="79000"/>
                  <a:lumOff val="2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1E50A13E-67B8-4221-66A1-DC9A8C35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Team/gruppenavn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02AF3E57-F135-0826-4210-9DB69D695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29BA208C-8D04-57EA-6C3D-3E789460C1B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943218" y="1587743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48" name="Plassholder for tekst 3">
            <a:extLst>
              <a:ext uri="{FF2B5EF4-FFF2-40B4-BE49-F238E27FC236}">
                <a16:creationId xmlns:a16="http://schemas.microsoft.com/office/drawing/2014/main" id="{357A5112-EE48-5EBB-CBD0-A4D852253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36263" y="3158033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49" name="Plassholder for tekst 3">
            <a:extLst>
              <a:ext uri="{FF2B5EF4-FFF2-40B4-BE49-F238E27FC236}">
                <a16:creationId xmlns:a16="http://schemas.microsoft.com/office/drawing/2014/main" id="{462AC499-35E6-6F36-E429-E70864491C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36263" y="3495997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1" name="Plassholder for tekst 3">
            <a:extLst>
              <a:ext uri="{FF2B5EF4-FFF2-40B4-BE49-F238E27FC236}">
                <a16:creationId xmlns:a16="http://schemas.microsoft.com/office/drawing/2014/main" id="{B3BE6C5D-0A54-C2B8-CF97-4070DFE371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0823" y="3158033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61C26B4E-03E4-9657-45E5-EFC75817C7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30823" y="3495997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711F46D3-C748-71B8-29BD-EE4FEB5A15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25383" y="3158033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5" name="Plassholder for tekst 3">
            <a:extLst>
              <a:ext uri="{FF2B5EF4-FFF2-40B4-BE49-F238E27FC236}">
                <a16:creationId xmlns:a16="http://schemas.microsoft.com/office/drawing/2014/main" id="{ED610F4D-6A81-98C6-42FE-E019598C81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25383" y="3495997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57" name="Plassholder for tekst 3">
            <a:extLst>
              <a:ext uri="{FF2B5EF4-FFF2-40B4-BE49-F238E27FC236}">
                <a16:creationId xmlns:a16="http://schemas.microsoft.com/office/drawing/2014/main" id="{824D789E-3692-6403-9764-641F505078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943" y="3158033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58" name="Plassholder for tekst 3">
            <a:extLst>
              <a:ext uri="{FF2B5EF4-FFF2-40B4-BE49-F238E27FC236}">
                <a16:creationId xmlns:a16="http://schemas.microsoft.com/office/drawing/2014/main" id="{255E9A3D-8486-CC08-A764-627729E210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9943" y="3495997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0ABF0B77-1615-37D9-FE79-3A51A75F9E39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4163176" y="1587743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F13C614E-3023-1419-EFAD-CA73EBF61EA1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357736" y="1587743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F42E249D-C80A-72CC-CBFB-2227F328A5EF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8552296" y="1587743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7F68FC91-B88D-B4F5-DAF1-196879D54DE8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1943218" y="3920126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40" name="Plassholder for tekst 3">
            <a:extLst>
              <a:ext uri="{FF2B5EF4-FFF2-40B4-BE49-F238E27FC236}">
                <a16:creationId xmlns:a16="http://schemas.microsoft.com/office/drawing/2014/main" id="{4CFB62D6-15DF-390A-4216-8CDD188F4C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36263" y="5490416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A9A9DC38-D097-C68D-19D8-9B7FCBAD3B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263" y="5828380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42" name="Plassholder for tekst 3">
            <a:extLst>
              <a:ext uri="{FF2B5EF4-FFF2-40B4-BE49-F238E27FC236}">
                <a16:creationId xmlns:a16="http://schemas.microsoft.com/office/drawing/2014/main" id="{5B903160-8D9D-49B4-D0D5-161D848B92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30823" y="5490416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43" name="Plassholder for tekst 3">
            <a:extLst>
              <a:ext uri="{FF2B5EF4-FFF2-40B4-BE49-F238E27FC236}">
                <a16:creationId xmlns:a16="http://schemas.microsoft.com/office/drawing/2014/main" id="{EF54DE55-16DC-6A97-8760-3C17683AB98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30823" y="5828380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62" name="Plassholder for tekst 3">
            <a:extLst>
              <a:ext uri="{FF2B5EF4-FFF2-40B4-BE49-F238E27FC236}">
                <a16:creationId xmlns:a16="http://schemas.microsoft.com/office/drawing/2014/main" id="{674696B1-58D5-441B-B675-0F1C7E4D985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25383" y="5490416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63" name="Plassholder for tekst 3">
            <a:extLst>
              <a:ext uri="{FF2B5EF4-FFF2-40B4-BE49-F238E27FC236}">
                <a16:creationId xmlns:a16="http://schemas.microsoft.com/office/drawing/2014/main" id="{52768C68-CC82-88C4-82A0-AF07C910E53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25383" y="5828380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64" name="Plassholder for tekst 3">
            <a:extLst>
              <a:ext uri="{FF2B5EF4-FFF2-40B4-BE49-F238E27FC236}">
                <a16:creationId xmlns:a16="http://schemas.microsoft.com/office/drawing/2014/main" id="{69057693-8369-7D48-4C2B-05A0E0A8C8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19943" y="5490416"/>
            <a:ext cx="2309518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 err="1"/>
              <a:t>Namn</a:t>
            </a:r>
            <a:r>
              <a:rPr lang="nb-NO" noProof="0" dirty="0"/>
              <a:t> </a:t>
            </a:r>
            <a:r>
              <a:rPr lang="nb-NO" noProof="0" dirty="0" err="1"/>
              <a:t>Etternamn</a:t>
            </a:r>
            <a:endParaRPr lang="nb-NO" noProof="0" dirty="0"/>
          </a:p>
        </p:txBody>
      </p:sp>
      <p:sp>
        <p:nvSpPr>
          <p:cNvPr id="65" name="Plassholder for tekst 3">
            <a:extLst>
              <a:ext uri="{FF2B5EF4-FFF2-40B4-BE49-F238E27FC236}">
                <a16:creationId xmlns:a16="http://schemas.microsoft.com/office/drawing/2014/main" id="{319EFD21-BD89-2354-68B2-21C50B1520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19943" y="5828380"/>
            <a:ext cx="2309518" cy="36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E21EF24B-3FA9-2A76-7C97-161272E47CBC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4163176" y="3920126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D78DC226-E3D7-08DA-693F-EC6B4C38B032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6357736" y="3920126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sp>
        <p:nvSpPr>
          <p:cNvPr id="70" name="Picture Placeholder 9">
            <a:extLst>
              <a:ext uri="{FF2B5EF4-FFF2-40B4-BE49-F238E27FC236}">
                <a16:creationId xmlns:a16="http://schemas.microsoft.com/office/drawing/2014/main" id="{7C4F3BB9-2B3B-2859-CD21-9A2D12959A96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552296" y="3920126"/>
            <a:ext cx="1444812" cy="144481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 dirty="0"/>
              <a:t>Klikk på ikonet for å legge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nb-NO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C6B7D89-B27B-3DE9-A459-86C8F70BAB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86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DD7DB5F-4681-31D0-BEB3-0C3072A4C3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50104"/>
                  <a:lumOff val="49896"/>
                </a:schemeClr>
              </a:gs>
              <a:gs pos="100000">
                <a:schemeClr val="accent1">
                  <a:lumMod val="79000"/>
                  <a:lumOff val="2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D687FABB-E385-6B90-A930-60E32FBA49C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175519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DAF5021-AAE1-1E6B-57CA-DDDD187D259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2880560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05E656-4E64-458C-2268-A05D263B884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03332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246DF56-229B-EF92-F914-7D49722AD5C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25679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BAC442A-3F09-A799-684F-BA7FACD8536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023912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06F0B17-682F-4130-C0EA-EE192B41759D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750726" y="1644534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EC4E7DC-241B-E131-4644-A007ABA0635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175519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51C6103-3616-19B8-6E39-F686CE59249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880560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9C0B2F1E-11E0-4342-79D1-BA6086A0B2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603332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EE241C38-3673-852A-1E76-44AAB7D73334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325679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A785F017-A89F-2185-436E-C8C97B62861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023912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BB5AC056-7544-A702-04CB-CDA3610370AE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750726" y="3750158"/>
            <a:ext cx="1220400" cy="1220400"/>
          </a:xfrm>
          <a:prstGeom prst="ellipse">
            <a:avLst/>
          </a:prstGeom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B4B5C864-FE84-6477-6097-3420BF67C5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802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D5FF7B9-8BC7-7DCB-1624-9DE006BDAA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802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dirty="0"/>
              <a:t>Stilling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D0CFB43F-9A74-F162-E8FF-FA2219FA0A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3843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740641DF-5557-7C1B-976D-41094D5FF1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3843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24" name="Plassholder for tekst 3">
            <a:extLst>
              <a:ext uri="{FF2B5EF4-FFF2-40B4-BE49-F238E27FC236}">
                <a16:creationId xmlns:a16="http://schemas.microsoft.com/office/drawing/2014/main" id="{C1BE9576-7E4F-5EDA-2104-2CCDE439AE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6615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094406CC-28CB-3380-A9B1-3C37C2B73D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6615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26" name="Plassholder for tekst 3">
            <a:extLst>
              <a:ext uri="{FF2B5EF4-FFF2-40B4-BE49-F238E27FC236}">
                <a16:creationId xmlns:a16="http://schemas.microsoft.com/office/drawing/2014/main" id="{F82B22B0-97E1-3439-8E39-8EC56F0EA0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58962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2C2C628A-6F88-2DC2-EFEE-9BDE9F6272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8962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765D9EF-A7C3-5E2D-7F8E-AE2C23E3C5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57195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1F6A9325-7944-3D85-A1B7-67D2E21EE65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57195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  <a:p>
            <a:pPr lvl="0"/>
            <a:endParaRPr lang="nb-NO" noProof="0"/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540A8EF-2D8C-1295-4427-AEFA7B813E9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84009" y="2933630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31" name="Plassholder for tekst 3">
            <a:extLst>
              <a:ext uri="{FF2B5EF4-FFF2-40B4-BE49-F238E27FC236}">
                <a16:creationId xmlns:a16="http://schemas.microsoft.com/office/drawing/2014/main" id="{05AAE119-3EA2-1888-EF03-CE1B7AE79A8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84009" y="3271594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Stilling</a:t>
            </a:r>
          </a:p>
        </p:txBody>
      </p:sp>
      <p:sp>
        <p:nvSpPr>
          <p:cNvPr id="32" name="Plassholder for tekst 3">
            <a:extLst>
              <a:ext uri="{FF2B5EF4-FFF2-40B4-BE49-F238E27FC236}">
                <a16:creationId xmlns:a16="http://schemas.microsoft.com/office/drawing/2014/main" id="{5AD659E5-944C-EB9D-8CE3-F3A95B8DF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802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3F7FE67D-0CA4-B863-8663-4C8DEB8BFD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02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Stilling</a:t>
            </a:r>
          </a:p>
        </p:txBody>
      </p:sp>
      <p:sp>
        <p:nvSpPr>
          <p:cNvPr id="34" name="Plassholder for tekst 3">
            <a:extLst>
              <a:ext uri="{FF2B5EF4-FFF2-40B4-BE49-F238E27FC236}">
                <a16:creationId xmlns:a16="http://schemas.microsoft.com/office/drawing/2014/main" id="{05024167-B149-B6FC-2469-74C89424B6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3843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BCC42BD3-DCE8-CC24-C4B5-D40C187A258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3843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 noProof="0"/>
              <a:t>Stilling</a:t>
            </a:r>
          </a:p>
          <a:p>
            <a:pPr lvl="0"/>
            <a:endParaRPr lang="nb-NO" noProof="0"/>
          </a:p>
        </p:txBody>
      </p:sp>
      <p:sp>
        <p:nvSpPr>
          <p:cNvPr id="36" name="Plassholder for tekst 3">
            <a:extLst>
              <a:ext uri="{FF2B5EF4-FFF2-40B4-BE49-F238E27FC236}">
                <a16:creationId xmlns:a16="http://schemas.microsoft.com/office/drawing/2014/main" id="{7344E1B0-BDAB-605F-49A2-0B04076BAE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36615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781326D9-6BF1-F3A4-54A5-DF2FCBCD6A6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58962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38" name="Plassholder for tekst 3">
            <a:extLst>
              <a:ext uri="{FF2B5EF4-FFF2-40B4-BE49-F238E27FC236}">
                <a16:creationId xmlns:a16="http://schemas.microsoft.com/office/drawing/2014/main" id="{2D7D5D06-B85F-9FCF-5644-10F7EC40ACD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58962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39" name="Plassholder for tekst 3">
            <a:extLst>
              <a:ext uri="{FF2B5EF4-FFF2-40B4-BE49-F238E27FC236}">
                <a16:creationId xmlns:a16="http://schemas.microsoft.com/office/drawing/2014/main" id="{085A7006-1F77-12F1-4C7A-EBBBE84CD0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57195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40" name="Plassholder for tekst 3">
            <a:extLst>
              <a:ext uri="{FF2B5EF4-FFF2-40B4-BE49-F238E27FC236}">
                <a16:creationId xmlns:a16="http://schemas.microsoft.com/office/drawing/2014/main" id="{07828851-36A6-DE4D-9EE5-BA7F4843C94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7195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052EABDA-D4F5-CBE9-295D-92234141CE4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84009" y="5056948"/>
            <a:ext cx="1753834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 err="1"/>
              <a:t>Namn</a:t>
            </a:r>
            <a:r>
              <a:rPr lang="nb-NO" noProof="0"/>
              <a:t> </a:t>
            </a:r>
            <a:r>
              <a:rPr lang="nb-NO" noProof="0" err="1"/>
              <a:t>Etternamn</a:t>
            </a:r>
            <a:endParaRPr lang="nb-NO" noProof="0"/>
          </a:p>
        </p:txBody>
      </p:sp>
      <p:sp>
        <p:nvSpPr>
          <p:cNvPr id="42" name="Plassholder for tekst 3">
            <a:extLst>
              <a:ext uri="{FF2B5EF4-FFF2-40B4-BE49-F238E27FC236}">
                <a16:creationId xmlns:a16="http://schemas.microsoft.com/office/drawing/2014/main" id="{C0C88EB8-45E7-27F5-40D8-98187BDFD4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84009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 noProof="0"/>
              <a:t>Stilling</a:t>
            </a:r>
          </a:p>
          <a:p>
            <a:pPr lvl="0"/>
            <a:endParaRPr lang="nb-NO" noProof="0"/>
          </a:p>
        </p:txBody>
      </p:sp>
      <p:sp>
        <p:nvSpPr>
          <p:cNvPr id="43" name="Plassholder for tekst 3">
            <a:extLst>
              <a:ext uri="{FF2B5EF4-FFF2-40B4-BE49-F238E27FC236}">
                <a16:creationId xmlns:a16="http://schemas.microsoft.com/office/drawing/2014/main" id="{22598243-CE01-AFF6-5864-20937C709D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6615" y="5383525"/>
            <a:ext cx="1753834" cy="1556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300"/>
            </a:lvl2pPr>
            <a:lvl3pPr marL="914400" indent="0" algn="ctr">
              <a:buNone/>
              <a:defRPr sz="1300"/>
            </a:lvl3pPr>
            <a:lvl4pPr marL="1371600" indent="0" algn="ctr">
              <a:buNone/>
              <a:defRPr sz="1300"/>
            </a:lvl4pPr>
            <a:lvl5pPr marL="1828800" indent="0" algn="ctr">
              <a:buNone/>
              <a:defRPr sz="1300"/>
            </a:lvl5pPr>
          </a:lstStyle>
          <a:p>
            <a:pPr lvl="0"/>
            <a:r>
              <a:rPr lang="nb-NO" noProof="0"/>
              <a:t>Stilling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02A6314-8F41-A24C-B18E-62F56FA2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Team/gruppenavn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4316BBCB-D346-B6C5-CEA4-87BEF147A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C8EF0CBB-A0F3-4B72-AB01-4B35F76F7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9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17377-019B-8D85-77DD-15A0680A6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542166"/>
            <a:ext cx="11045628" cy="930584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/>
              <a:t>Tittel, kort og presist</a:t>
            </a:r>
          </a:p>
        </p:txBody>
      </p:sp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4B39AE92-5B10-A561-A752-06724BA9D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0509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År/tid</a:t>
            </a:r>
          </a:p>
        </p:txBody>
      </p:sp>
      <p:sp>
        <p:nvSpPr>
          <p:cNvPr id="13" name="Plassholder for tekst 4">
            <a:extLst>
              <a:ext uri="{FF2B5EF4-FFF2-40B4-BE49-F238E27FC236}">
                <a16:creationId xmlns:a16="http://schemas.microsoft.com/office/drawing/2014/main" id="{148E124B-0365-AC5C-7ACF-799332092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0426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År/tid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181D72D2-4BC3-4042-AE6F-1611228EF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343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År/tid</a:t>
            </a: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8B4C9285-D679-C65D-1865-5A4412015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0260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År/tid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43B16D8F-9901-4AD9-A244-A85BD1E69D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0179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År/tid</a:t>
            </a:r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42DE337C-D3D7-E12A-0C9F-3BA348CEE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592" y="2440904"/>
            <a:ext cx="1058513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 dirty="0"/>
              <a:t>År/tid</a:t>
            </a: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433EDABE-2E7E-89EA-C133-F398CD1E57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505" y="3057513"/>
            <a:ext cx="1306688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2" name="Plassholder for tekst 4">
            <a:extLst>
              <a:ext uri="{FF2B5EF4-FFF2-40B4-BE49-F238E27FC236}">
                <a16:creationId xmlns:a16="http://schemas.microsoft.com/office/drawing/2014/main" id="{3BB2AAE6-7A5B-F9C2-75C2-66DF1E4FBC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51775" y="3059759"/>
            <a:ext cx="1235319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347A2232-CAD6-66C9-50AC-BA6B199A37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11856" y="3059759"/>
            <a:ext cx="1235319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4" name="Plassholder for tekst 4">
            <a:extLst>
              <a:ext uri="{FF2B5EF4-FFF2-40B4-BE49-F238E27FC236}">
                <a16:creationId xmlns:a16="http://schemas.microsoft.com/office/drawing/2014/main" id="{79EB3A8D-0E41-4511-1A05-C56467D472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1937" y="3059759"/>
            <a:ext cx="1235319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5" name="Plassholder for tekst 4">
            <a:extLst>
              <a:ext uri="{FF2B5EF4-FFF2-40B4-BE49-F238E27FC236}">
                <a16:creationId xmlns:a16="http://schemas.microsoft.com/office/drawing/2014/main" id="{35EE578C-912E-DFB2-EE93-4D10F1DF44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34981" y="3076329"/>
            <a:ext cx="1235319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6" name="Plassholder for tekst 4">
            <a:extLst>
              <a:ext uri="{FF2B5EF4-FFF2-40B4-BE49-F238E27FC236}">
                <a16:creationId xmlns:a16="http://schemas.microsoft.com/office/drawing/2014/main" id="{90EBA4EC-3CA0-DA1B-8DEE-821B56E774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92105" y="3076329"/>
            <a:ext cx="1235319" cy="360850"/>
          </a:xfrm>
          <a:prstGeom prst="rect">
            <a:avLst/>
          </a:prstGeom>
        </p:spPr>
        <p:txBody>
          <a:bodyPr wrap="square" lIns="72000" tIns="72000" rIns="72000" bIns="72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41B74063-37C8-0E3F-DFA0-47780D9A681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0592" y="4174719"/>
            <a:ext cx="3186832" cy="1545685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i="1" smtClean="0">
                <a:effectLst/>
              </a:defRPr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29" name="Plassholder for bilde 27">
            <a:extLst>
              <a:ext uri="{FF2B5EF4-FFF2-40B4-BE49-F238E27FC236}">
                <a16:creationId xmlns:a16="http://schemas.microsoft.com/office/drawing/2014/main" id="{F058C34F-91DC-8898-6038-975536B555B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34981" y="4174719"/>
            <a:ext cx="3186832" cy="15456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30" name="Plassholder for bilde 27">
            <a:extLst>
              <a:ext uri="{FF2B5EF4-FFF2-40B4-BE49-F238E27FC236}">
                <a16:creationId xmlns:a16="http://schemas.microsoft.com/office/drawing/2014/main" id="{B620A670-1D08-99DE-1C92-54E2B072CF1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11856" y="4174719"/>
            <a:ext cx="3186832" cy="15456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nb-NO"/>
          </a:p>
        </p:txBody>
      </p:sp>
      <p:sp>
        <p:nvSpPr>
          <p:cNvPr id="3" name="Femkant 2">
            <a:extLst>
              <a:ext uri="{FF2B5EF4-FFF2-40B4-BE49-F238E27FC236}">
                <a16:creationId xmlns:a16="http://schemas.microsoft.com/office/drawing/2014/main" id="{7742B4CF-2D36-6073-3BC1-597712C884DC}"/>
              </a:ext>
            </a:extLst>
          </p:cNvPr>
          <p:cNvSpPr/>
          <p:nvPr userDrawn="1"/>
        </p:nvSpPr>
        <p:spPr>
          <a:xfrm>
            <a:off x="0" y="2803770"/>
            <a:ext cx="12006146" cy="160209"/>
          </a:xfrm>
          <a:prstGeom prst="homePlate">
            <a:avLst>
              <a:gd name="adj" fmla="val 71323"/>
            </a:avLst>
          </a:prstGeom>
          <a:gradFill>
            <a:gsLst>
              <a:gs pos="0">
                <a:schemeClr val="accent2"/>
              </a:gs>
              <a:gs pos="80000">
                <a:schemeClr val="accent5"/>
              </a:gs>
              <a:gs pos="53000">
                <a:schemeClr val="accent4"/>
              </a:gs>
              <a:gs pos="24000">
                <a:schemeClr val="accent3"/>
              </a:gs>
              <a:gs pos="99000">
                <a:schemeClr val="accent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0D8BB08-8CBC-EC2F-814E-3D30200F0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264" y="1582926"/>
            <a:ext cx="650634" cy="557687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0DC09A18-D4DB-EF3A-BB7C-26A11C4BF7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utheva info grønn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CDB3CF2-67B1-0775-5C65-85D8535312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64000"/>
                  <a:lumOff val="36000"/>
                </a:schemeClr>
              </a:gs>
              <a:gs pos="100000">
                <a:schemeClr val="accent1">
                  <a:lumMod val="97000"/>
                  <a:lumOff val="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D65D44-C629-0BFD-A6CA-DCABA5783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0058" y="443345"/>
            <a:ext cx="9471884" cy="54193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0" i="0">
                <a:latin typeface="Century Gothic" panose="020B0502020202020204" pitchFamily="34" charset="0"/>
              </a:defRPr>
            </a:lvl1pPr>
          </a:lstStyle>
          <a:p>
            <a:r>
              <a:rPr lang="nb-NO"/>
              <a:t>Sitat eller utheva informasjon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E899E08-FC65-380F-47B4-B184B4642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05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utheva info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CDB3CF2-67B1-0775-5C65-85D8535312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D65D44-C629-0BFD-A6CA-DCABA5783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0058" y="434109"/>
            <a:ext cx="9471884" cy="54378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b-NO"/>
              <a:t>Sitat eller utheva informasjon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1E3D646-085B-3A9F-1924-4D786214B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4375" y="6322523"/>
            <a:ext cx="1225961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16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an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455F40-D887-40C3-154B-B30C01F76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8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Tittel – kort og presist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BFC46C20-4080-0329-3B16-099E4DE56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3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an innhald og utan bøl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58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- r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vann, himmel, utendørs, solnedgang&#10;&#10;Automatisk generert beskrivelse">
            <a:extLst>
              <a:ext uri="{FF2B5EF4-FFF2-40B4-BE49-F238E27FC236}">
                <a16:creationId xmlns:a16="http://schemas.microsoft.com/office/drawing/2014/main" id="{056DF8A1-B727-F0C5-8B6A-EDDC71E01B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"/>
            <a:ext cx="12194879" cy="685638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172138F-C282-87F7-9CA3-E980BF51E11A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gradFill flip="none" rotWithShape="1">
            <a:gsLst>
              <a:gs pos="95000">
                <a:schemeClr val="accent5">
                  <a:alpha val="97000"/>
                </a:schemeClr>
              </a:gs>
              <a:gs pos="42000">
                <a:schemeClr val="accent5">
                  <a:alpha val="3125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40DE669-B582-B71A-EAFF-D267605A32EE}"/>
              </a:ext>
            </a:extLst>
          </p:cNvPr>
          <p:cNvSpPr txBox="1"/>
          <p:nvPr userDrawn="1"/>
        </p:nvSpPr>
        <p:spPr>
          <a:xfrm>
            <a:off x="7129352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48825600-E54C-FDAF-43A7-9629FA77B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2" y="5550364"/>
            <a:ext cx="2282674" cy="575025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432" y="1295400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812887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- solned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solnedgang, natur&#10;&#10;Automatisk generert beskrivelse">
            <a:extLst>
              <a:ext uri="{FF2B5EF4-FFF2-40B4-BE49-F238E27FC236}">
                <a16:creationId xmlns:a16="http://schemas.microsoft.com/office/drawing/2014/main" id="{E7EDDE96-62AC-22BF-635B-1369DE3DF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A31A290-A9D9-B002-3863-68364344A4A3}"/>
              </a:ext>
            </a:extLst>
          </p:cNvPr>
          <p:cNvSpPr/>
          <p:nvPr userDrawn="1"/>
        </p:nvSpPr>
        <p:spPr>
          <a:xfrm>
            <a:off x="0" y="0"/>
            <a:ext cx="11392568" cy="6858000"/>
          </a:xfrm>
          <a:prstGeom prst="rect">
            <a:avLst/>
          </a:prstGeom>
          <a:gradFill flip="none" rotWithShape="1">
            <a:gsLst>
              <a:gs pos="20000">
                <a:schemeClr val="accent3"/>
              </a:gs>
              <a:gs pos="60000">
                <a:schemeClr val="accent3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432" y="1295400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09873-B27C-1523-8020-00B55FB5F7D2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66B0E50E-75DA-E682-2637-8F2D2A7024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59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- fergel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vann, båt, utendørs&#10;&#10;Automatisk generert beskrivelse">
            <a:extLst>
              <a:ext uri="{FF2B5EF4-FFF2-40B4-BE49-F238E27FC236}">
                <a16:creationId xmlns:a16="http://schemas.microsoft.com/office/drawing/2014/main" id="{EC686CE5-5C6C-54BD-FBDF-98B20E9625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6545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A31A290-A9D9-B002-3863-68364344A4A3}"/>
              </a:ext>
            </a:extLst>
          </p:cNvPr>
          <p:cNvSpPr/>
          <p:nvPr userDrawn="1"/>
        </p:nvSpPr>
        <p:spPr>
          <a:xfrm>
            <a:off x="0" y="0"/>
            <a:ext cx="11392568" cy="6858000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432" y="1295400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C65225-1A14-CA71-0B3D-102C259E4258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83BDE914-95DD-E54F-45A1-473035A2B3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4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unkt k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042A35F-AEF1-54CC-9527-F0C1B17437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1670049"/>
            <a:ext cx="11045825" cy="42383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nb-NO"/>
              <a:t>Punkt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6DEA8996-F447-10B0-266C-F5D87EFDA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6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/>
              <a:t>Tittel – kort og presist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5DFE1EA1-FCB2-B4F6-7E24-8D09F07AC4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8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- båt og sk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vann, skyet&#10;&#10;Automatisk generert beskrivelse">
            <a:extLst>
              <a:ext uri="{FF2B5EF4-FFF2-40B4-BE49-F238E27FC236}">
                <a16:creationId xmlns:a16="http://schemas.microsoft.com/office/drawing/2014/main" id="{67802DD2-511F-F43D-02BE-760114C50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A31A290-A9D9-B002-3863-68364344A4A3}"/>
              </a:ext>
            </a:extLst>
          </p:cNvPr>
          <p:cNvSpPr/>
          <p:nvPr userDrawn="1"/>
        </p:nvSpPr>
        <p:spPr>
          <a:xfrm>
            <a:off x="0" y="0"/>
            <a:ext cx="11392568" cy="6858000"/>
          </a:xfrm>
          <a:prstGeom prst="rect">
            <a:avLst/>
          </a:prstGeom>
          <a:gradFill flip="none" rotWithShape="1">
            <a:gsLst>
              <a:gs pos="20000">
                <a:schemeClr val="accent4"/>
              </a:gs>
              <a:gs pos="59000">
                <a:schemeClr val="accent4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432" y="1295400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871D7-8191-5381-2A2D-E780D2C22C39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3F411A4-559B-1A72-022A-9390AD882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6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- fug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himmel, utendørs, båt, vann&#10;&#10;Automatisk generert beskrivelse">
            <a:extLst>
              <a:ext uri="{FF2B5EF4-FFF2-40B4-BE49-F238E27FC236}">
                <a16:creationId xmlns:a16="http://schemas.microsoft.com/office/drawing/2014/main" id="{D079E0C9-0E65-E44B-1078-28915CD82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6545" cy="6858000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432" y="1295400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B59316-1CCA-3E11-B146-938F4948F9EA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1F26B761-44D9-1C8B-8BE0-7A25FF6DF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4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/siste side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CDB3CF2-67B1-0775-5C65-85D8535312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64000"/>
                  <a:lumOff val="36000"/>
                </a:schemeClr>
              </a:gs>
              <a:gs pos="100000">
                <a:schemeClr val="accent1">
                  <a:lumMod val="97000"/>
                  <a:lumOff val="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5BAFF8ED-7D71-68AE-54C1-5787BFA6B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268" y="2669309"/>
            <a:ext cx="8372277" cy="2133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000" b="0" i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Set inn avslutningstekst (Takk </a:t>
            </a:r>
            <a:r>
              <a:rPr lang="nb-NO" err="1"/>
              <a:t>el.l</a:t>
            </a:r>
            <a:r>
              <a:rPr lang="nb-NO"/>
              <a:t>.)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C9FAA4F-1557-6DC6-4DBC-70A96D19EDB9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388243FD-DD5A-4676-4A93-593ED3B4B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72" y="988113"/>
            <a:ext cx="4923692" cy="123092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CDDE700C-5637-03CC-4944-2E97C04FD3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60B977B4-E22D-D053-3FD6-C7F4CF9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8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/>
              <a:t>Tittel – kort og presist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1DB989F-7281-D206-1857-6C048B8F7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tittel grøn bakgrun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455F40-D887-40C3-154B-B30C01F76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90" y="135768"/>
            <a:ext cx="11045628" cy="930584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nb-NO"/>
              <a:t>Tittel – kort og presist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EF829605-E1E6-AACC-D5ED-E9409E168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32" y="1183986"/>
            <a:ext cx="2145905" cy="2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kv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vann, utendørs, himmel, båt&#10;&#10;Automatisk generert beskrivelse">
            <a:extLst>
              <a:ext uri="{FF2B5EF4-FFF2-40B4-BE49-F238E27FC236}">
                <a16:creationId xmlns:a16="http://schemas.microsoft.com/office/drawing/2014/main" id="{6AB25AC9-79D9-9202-A3C1-FC3657930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67" y="0"/>
            <a:ext cx="12209489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C1F7724-5817-C7D0-294D-8C4DBADDE3AE}"/>
              </a:ext>
            </a:extLst>
          </p:cNvPr>
          <p:cNvSpPr/>
          <p:nvPr userDrawn="1"/>
        </p:nvSpPr>
        <p:spPr>
          <a:xfrm>
            <a:off x="0" y="0"/>
            <a:ext cx="11773911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51A90D4-E7D1-45DE-3B0E-4FA17C3E972F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D19E91F5-D16B-45D4-6384-B33C0F4EBB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239630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A10A0BC4-E873-B284-B0D9-E6F477EBF6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2128374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8B84A12D-F18C-F9A9-35DD-82AD33049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fjell vinterl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himmel, utendørs, fjell&#10;&#10;Automatisk generert beskrivelse">
            <a:extLst>
              <a:ext uri="{FF2B5EF4-FFF2-40B4-BE49-F238E27FC236}">
                <a16:creationId xmlns:a16="http://schemas.microsoft.com/office/drawing/2014/main" id="{70027CF0-B1B4-1BBE-E924-72E60CCFB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DFE7320-2BC1-8784-E08E-B830FC4CF50B}"/>
              </a:ext>
            </a:extLst>
          </p:cNvPr>
          <p:cNvSpPr/>
          <p:nvPr userDrawn="1"/>
        </p:nvSpPr>
        <p:spPr>
          <a:xfrm>
            <a:off x="0" y="0"/>
            <a:ext cx="11773911" cy="6858000"/>
          </a:xfrm>
          <a:prstGeom prst="rect">
            <a:avLst/>
          </a:prstGeom>
          <a:gradFill flip="none" rotWithShape="1">
            <a:gsLst>
              <a:gs pos="11000">
                <a:schemeClr val="accent4">
                  <a:lumMod val="97006"/>
                  <a:lumOff val="2994"/>
                  <a:alpha val="81040"/>
                </a:schemeClr>
              </a:gs>
              <a:gs pos="60000">
                <a:schemeClr val="accent4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8CEEB45D-519A-F4A6-DCBF-665A99DAB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2879022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691F866-EA79-5942-4AC3-25E907A0B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3767766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92D388F-6513-9561-3A93-633B041C4CCD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232DAB62-A1C5-8CB5-0A52-19DF00DAF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som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fjell&#10;&#10;Automatisk generert beskrivelse">
            <a:extLst>
              <a:ext uri="{FF2B5EF4-FFF2-40B4-BE49-F238E27FC236}">
                <a16:creationId xmlns:a16="http://schemas.microsoft.com/office/drawing/2014/main" id="{19AE229B-4739-38E6-FD96-3D2FB51F9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5859" y="-2665859"/>
            <a:ext cx="6854512" cy="1218623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1F327C9-C8EB-19F1-63F3-102E8A2F93F3}"/>
              </a:ext>
            </a:extLst>
          </p:cNvPr>
          <p:cNvSpPr/>
          <p:nvPr userDrawn="1"/>
        </p:nvSpPr>
        <p:spPr>
          <a:xfrm>
            <a:off x="0" y="0"/>
            <a:ext cx="11665527" cy="6858000"/>
          </a:xfrm>
          <a:prstGeom prst="rect">
            <a:avLst/>
          </a:prstGeom>
          <a:gradFill flip="none" rotWithShape="1">
            <a:gsLst>
              <a:gs pos="11000">
                <a:schemeClr val="accent2">
                  <a:alpha val="82030"/>
                </a:schemeClr>
              </a:gs>
              <a:gs pos="59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6EF81DC-9E71-9255-4096-B23B826676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982883"/>
            <a:ext cx="10091882" cy="861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43DE76A7-C05C-034C-4881-448F95DF9F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0" y="1871627"/>
            <a:ext cx="3921991" cy="458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err="1"/>
              <a:t>Månad</a:t>
            </a:r>
            <a:r>
              <a:rPr lang="nb-NO"/>
              <a:t>, 20XX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1EAA2-BB6D-AE38-5310-90608A8DB246}"/>
              </a:ext>
            </a:extLst>
          </p:cNvPr>
          <p:cNvSpPr txBox="1"/>
          <p:nvPr userDrawn="1"/>
        </p:nvSpPr>
        <p:spPr>
          <a:xfrm>
            <a:off x="7129351" y="6225038"/>
            <a:ext cx="466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>
                <a:solidFill>
                  <a:schemeClr val="bg1"/>
                </a:solidFill>
              </a:rPr>
              <a:t>Det leiande ferjeselskapet i Noreg.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FD48D2C-8C88-9C1C-58C4-B90438B63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08141" y="5550364"/>
            <a:ext cx="2282674" cy="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E3536660-CD30-30FE-D31B-F9930572668B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659696" y="6322523"/>
            <a:ext cx="1235319" cy="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8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2" r:id="rId3"/>
    <p:sldLayoutId id="2147483701" r:id="rId4"/>
    <p:sldLayoutId id="2147483654" r:id="rId5"/>
    <p:sldLayoutId id="2147483702" r:id="rId6"/>
    <p:sldLayoutId id="2147483693" r:id="rId7"/>
    <p:sldLayoutId id="2147483677" r:id="rId8"/>
    <p:sldLayoutId id="2147483696" r:id="rId9"/>
    <p:sldLayoutId id="2147483695" r:id="rId10"/>
    <p:sldLayoutId id="2147483678" r:id="rId11"/>
    <p:sldLayoutId id="2147483679" r:id="rId12"/>
    <p:sldLayoutId id="2147483687" r:id="rId13"/>
    <p:sldLayoutId id="2147483686" r:id="rId14"/>
    <p:sldLayoutId id="2147483688" r:id="rId15"/>
    <p:sldLayoutId id="2147483689" r:id="rId16"/>
    <p:sldLayoutId id="2147483690" r:id="rId17"/>
    <p:sldLayoutId id="2147483666" r:id="rId18"/>
    <p:sldLayoutId id="2147483675" r:id="rId19"/>
    <p:sldLayoutId id="2147483671" r:id="rId20"/>
    <p:sldLayoutId id="2147483674" r:id="rId21"/>
    <p:sldLayoutId id="2147483668" r:id="rId22"/>
    <p:sldLayoutId id="2147483705" r:id="rId23"/>
    <p:sldLayoutId id="2147483704" r:id="rId24"/>
    <p:sldLayoutId id="2147483700" r:id="rId25"/>
    <p:sldLayoutId id="2147483703" r:id="rId26"/>
    <p:sldLayoutId id="2147483667" r:id="rId27"/>
    <p:sldLayoutId id="2147483682" r:id="rId28"/>
    <p:sldLayoutId id="2147483706" r:id="rId29"/>
    <p:sldLayoutId id="2147483707" r:id="rId30"/>
    <p:sldLayoutId id="2147483669" r:id="rId31"/>
    <p:sldLayoutId id="2147483699" r:id="rId32"/>
    <p:sldLayoutId id="2147483673" r:id="rId33"/>
    <p:sldLayoutId id="2147483676" r:id="rId34"/>
    <p:sldLayoutId id="2147483655" r:id="rId35"/>
    <p:sldLayoutId id="2147483708" r:id="rId36"/>
    <p:sldLayoutId id="2147483709" r:id="rId37"/>
    <p:sldLayoutId id="2147483697" r:id="rId38"/>
    <p:sldLayoutId id="2147483685" r:id="rId39"/>
    <p:sldLayoutId id="2147483698" r:id="rId40"/>
    <p:sldLayoutId id="2147483684" r:id="rId41"/>
    <p:sldLayoutId id="2147483683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.png"/><Relationship Id="rId21" Type="http://schemas.openxmlformats.org/officeDocument/2006/relationships/image" Target="../media/image71.png"/><Relationship Id="rId42" Type="http://schemas.openxmlformats.org/officeDocument/2006/relationships/image" Target="../media/image92.svg"/><Relationship Id="rId63" Type="http://schemas.openxmlformats.org/officeDocument/2006/relationships/image" Target="../media/image113.png"/><Relationship Id="rId84" Type="http://schemas.openxmlformats.org/officeDocument/2006/relationships/image" Target="../media/image134.svg"/><Relationship Id="rId138" Type="http://schemas.openxmlformats.org/officeDocument/2006/relationships/image" Target="../media/image186.svg"/><Relationship Id="rId107" Type="http://schemas.openxmlformats.org/officeDocument/2006/relationships/image" Target="../media/image34.png"/><Relationship Id="rId11" Type="http://schemas.openxmlformats.org/officeDocument/2006/relationships/image" Target="../media/image61.png"/><Relationship Id="rId32" Type="http://schemas.openxmlformats.org/officeDocument/2006/relationships/image" Target="../media/image82.svg"/><Relationship Id="rId53" Type="http://schemas.openxmlformats.org/officeDocument/2006/relationships/image" Target="../media/image103.png"/><Relationship Id="rId74" Type="http://schemas.openxmlformats.org/officeDocument/2006/relationships/image" Target="../media/image124.svg"/><Relationship Id="rId128" Type="http://schemas.openxmlformats.org/officeDocument/2006/relationships/image" Target="../media/image176.svg"/><Relationship Id="rId5" Type="http://schemas.openxmlformats.org/officeDocument/2006/relationships/image" Target="../media/image36.png"/><Relationship Id="rId90" Type="http://schemas.openxmlformats.org/officeDocument/2006/relationships/image" Target="../media/image140.svg"/><Relationship Id="rId95" Type="http://schemas.openxmlformats.org/officeDocument/2006/relationships/image" Target="../media/image145.png"/><Relationship Id="rId22" Type="http://schemas.openxmlformats.org/officeDocument/2006/relationships/image" Target="../media/image72.svg"/><Relationship Id="rId27" Type="http://schemas.openxmlformats.org/officeDocument/2006/relationships/image" Target="../media/image77.png"/><Relationship Id="rId43" Type="http://schemas.openxmlformats.org/officeDocument/2006/relationships/image" Target="../media/image93.png"/><Relationship Id="rId48" Type="http://schemas.openxmlformats.org/officeDocument/2006/relationships/image" Target="../media/image98.svg"/><Relationship Id="rId64" Type="http://schemas.openxmlformats.org/officeDocument/2006/relationships/image" Target="../media/image114.svg"/><Relationship Id="rId69" Type="http://schemas.openxmlformats.org/officeDocument/2006/relationships/image" Target="../media/image119.png"/><Relationship Id="rId113" Type="http://schemas.openxmlformats.org/officeDocument/2006/relationships/image" Target="../media/image161.png"/><Relationship Id="rId118" Type="http://schemas.openxmlformats.org/officeDocument/2006/relationships/image" Target="../media/image166.svg"/><Relationship Id="rId134" Type="http://schemas.openxmlformats.org/officeDocument/2006/relationships/image" Target="../media/image182.svg"/><Relationship Id="rId139" Type="http://schemas.openxmlformats.org/officeDocument/2006/relationships/image" Target="../media/image187.png"/><Relationship Id="rId80" Type="http://schemas.openxmlformats.org/officeDocument/2006/relationships/image" Target="../media/image130.svg"/><Relationship Id="rId85" Type="http://schemas.openxmlformats.org/officeDocument/2006/relationships/image" Target="../media/image135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33" Type="http://schemas.openxmlformats.org/officeDocument/2006/relationships/image" Target="../media/image83.png"/><Relationship Id="rId38" Type="http://schemas.openxmlformats.org/officeDocument/2006/relationships/image" Target="../media/image88.svg"/><Relationship Id="rId59" Type="http://schemas.openxmlformats.org/officeDocument/2006/relationships/image" Target="../media/image109.png"/><Relationship Id="rId103" Type="http://schemas.openxmlformats.org/officeDocument/2006/relationships/image" Target="../media/image153.png"/><Relationship Id="rId108" Type="http://schemas.openxmlformats.org/officeDocument/2006/relationships/image" Target="../media/image35.svg"/><Relationship Id="rId124" Type="http://schemas.openxmlformats.org/officeDocument/2006/relationships/image" Target="../media/image172.svg"/><Relationship Id="rId129" Type="http://schemas.openxmlformats.org/officeDocument/2006/relationships/image" Target="../media/image177.png"/><Relationship Id="rId54" Type="http://schemas.openxmlformats.org/officeDocument/2006/relationships/image" Target="../media/image104.svg"/><Relationship Id="rId70" Type="http://schemas.openxmlformats.org/officeDocument/2006/relationships/image" Target="../media/image120.svg"/><Relationship Id="rId75" Type="http://schemas.openxmlformats.org/officeDocument/2006/relationships/image" Target="../media/image125.png"/><Relationship Id="rId91" Type="http://schemas.openxmlformats.org/officeDocument/2006/relationships/image" Target="../media/image141.png"/><Relationship Id="rId96" Type="http://schemas.openxmlformats.org/officeDocument/2006/relationships/image" Target="../media/image146.svg"/><Relationship Id="rId140" Type="http://schemas.openxmlformats.org/officeDocument/2006/relationships/image" Target="../media/image188.svg"/><Relationship Id="rId145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49" Type="http://schemas.openxmlformats.org/officeDocument/2006/relationships/image" Target="../media/image99.png"/><Relationship Id="rId114" Type="http://schemas.openxmlformats.org/officeDocument/2006/relationships/image" Target="../media/image162.svg"/><Relationship Id="rId119" Type="http://schemas.openxmlformats.org/officeDocument/2006/relationships/image" Target="../media/image167.png"/><Relationship Id="rId44" Type="http://schemas.openxmlformats.org/officeDocument/2006/relationships/image" Target="../media/image94.svg"/><Relationship Id="rId60" Type="http://schemas.openxmlformats.org/officeDocument/2006/relationships/image" Target="../media/image110.svg"/><Relationship Id="rId65" Type="http://schemas.openxmlformats.org/officeDocument/2006/relationships/image" Target="../media/image115.png"/><Relationship Id="rId81" Type="http://schemas.openxmlformats.org/officeDocument/2006/relationships/image" Target="../media/image131.png"/><Relationship Id="rId86" Type="http://schemas.openxmlformats.org/officeDocument/2006/relationships/image" Target="../media/image136.svg"/><Relationship Id="rId130" Type="http://schemas.openxmlformats.org/officeDocument/2006/relationships/image" Target="../media/image178.svg"/><Relationship Id="rId135" Type="http://schemas.openxmlformats.org/officeDocument/2006/relationships/image" Target="../media/image183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9" Type="http://schemas.openxmlformats.org/officeDocument/2006/relationships/image" Target="../media/image89.png"/><Relationship Id="rId109" Type="http://schemas.openxmlformats.org/officeDocument/2006/relationships/image" Target="../media/image157.png"/><Relationship Id="rId34" Type="http://schemas.openxmlformats.org/officeDocument/2006/relationships/image" Target="../media/image84.svg"/><Relationship Id="rId50" Type="http://schemas.openxmlformats.org/officeDocument/2006/relationships/image" Target="../media/image100.svg"/><Relationship Id="rId55" Type="http://schemas.openxmlformats.org/officeDocument/2006/relationships/image" Target="../media/image105.png"/><Relationship Id="rId76" Type="http://schemas.openxmlformats.org/officeDocument/2006/relationships/image" Target="../media/image126.svg"/><Relationship Id="rId97" Type="http://schemas.openxmlformats.org/officeDocument/2006/relationships/image" Target="../media/image147.png"/><Relationship Id="rId104" Type="http://schemas.openxmlformats.org/officeDocument/2006/relationships/image" Target="../media/image154.svg"/><Relationship Id="rId120" Type="http://schemas.openxmlformats.org/officeDocument/2006/relationships/image" Target="../media/image168.svg"/><Relationship Id="rId125" Type="http://schemas.openxmlformats.org/officeDocument/2006/relationships/image" Target="../media/image173.png"/><Relationship Id="rId141" Type="http://schemas.openxmlformats.org/officeDocument/2006/relationships/image" Target="../media/image189.png"/><Relationship Id="rId146" Type="http://schemas.openxmlformats.org/officeDocument/2006/relationships/image" Target="../media/image194.svg"/><Relationship Id="rId7" Type="http://schemas.openxmlformats.org/officeDocument/2006/relationships/image" Target="../media/image32.png"/><Relationship Id="rId71" Type="http://schemas.openxmlformats.org/officeDocument/2006/relationships/image" Target="../media/image121.png"/><Relationship Id="rId92" Type="http://schemas.openxmlformats.org/officeDocument/2006/relationships/image" Target="../media/image142.svg"/><Relationship Id="rId2" Type="http://schemas.openxmlformats.org/officeDocument/2006/relationships/hyperlink" Target="mailto:Hilde.Anita.Royrvik@fjord1.no" TargetMode="External"/><Relationship Id="rId29" Type="http://schemas.openxmlformats.org/officeDocument/2006/relationships/image" Target="../media/image79.png"/><Relationship Id="rId24" Type="http://schemas.openxmlformats.org/officeDocument/2006/relationships/image" Target="../media/image74.svg"/><Relationship Id="rId40" Type="http://schemas.openxmlformats.org/officeDocument/2006/relationships/image" Target="../media/image90.svg"/><Relationship Id="rId45" Type="http://schemas.openxmlformats.org/officeDocument/2006/relationships/image" Target="../media/image95.png"/><Relationship Id="rId66" Type="http://schemas.openxmlformats.org/officeDocument/2006/relationships/image" Target="../media/image116.svg"/><Relationship Id="rId87" Type="http://schemas.openxmlformats.org/officeDocument/2006/relationships/image" Target="../media/image137.png"/><Relationship Id="rId110" Type="http://schemas.openxmlformats.org/officeDocument/2006/relationships/image" Target="../media/image158.svg"/><Relationship Id="rId115" Type="http://schemas.openxmlformats.org/officeDocument/2006/relationships/image" Target="../media/image163.png"/><Relationship Id="rId131" Type="http://schemas.openxmlformats.org/officeDocument/2006/relationships/image" Target="../media/image179.png"/><Relationship Id="rId136" Type="http://schemas.openxmlformats.org/officeDocument/2006/relationships/image" Target="../media/image184.svg"/><Relationship Id="rId61" Type="http://schemas.openxmlformats.org/officeDocument/2006/relationships/image" Target="../media/image111.png"/><Relationship Id="rId82" Type="http://schemas.openxmlformats.org/officeDocument/2006/relationships/image" Target="../media/image132.svg"/><Relationship Id="rId19" Type="http://schemas.openxmlformats.org/officeDocument/2006/relationships/image" Target="../media/image69.png"/><Relationship Id="rId14" Type="http://schemas.openxmlformats.org/officeDocument/2006/relationships/image" Target="../media/image64.svg"/><Relationship Id="rId30" Type="http://schemas.openxmlformats.org/officeDocument/2006/relationships/image" Target="../media/image80.svg"/><Relationship Id="rId35" Type="http://schemas.openxmlformats.org/officeDocument/2006/relationships/image" Target="../media/image85.png"/><Relationship Id="rId56" Type="http://schemas.openxmlformats.org/officeDocument/2006/relationships/image" Target="../media/image106.svg"/><Relationship Id="rId77" Type="http://schemas.openxmlformats.org/officeDocument/2006/relationships/image" Target="../media/image127.png"/><Relationship Id="rId100" Type="http://schemas.openxmlformats.org/officeDocument/2006/relationships/image" Target="../media/image150.svg"/><Relationship Id="rId105" Type="http://schemas.openxmlformats.org/officeDocument/2006/relationships/image" Target="../media/image155.png"/><Relationship Id="rId126" Type="http://schemas.openxmlformats.org/officeDocument/2006/relationships/image" Target="../media/image174.svg"/><Relationship Id="rId8" Type="http://schemas.openxmlformats.org/officeDocument/2006/relationships/image" Target="../media/image33.svg"/><Relationship Id="rId51" Type="http://schemas.openxmlformats.org/officeDocument/2006/relationships/image" Target="../media/image101.png"/><Relationship Id="rId72" Type="http://schemas.openxmlformats.org/officeDocument/2006/relationships/image" Target="../media/image122.svg"/><Relationship Id="rId93" Type="http://schemas.openxmlformats.org/officeDocument/2006/relationships/image" Target="../media/image143.png"/><Relationship Id="rId98" Type="http://schemas.openxmlformats.org/officeDocument/2006/relationships/image" Target="../media/image148.svg"/><Relationship Id="rId121" Type="http://schemas.openxmlformats.org/officeDocument/2006/relationships/image" Target="../media/image169.png"/><Relationship Id="rId142" Type="http://schemas.openxmlformats.org/officeDocument/2006/relationships/image" Target="../media/image190.svg"/><Relationship Id="rId3" Type="http://schemas.openxmlformats.org/officeDocument/2006/relationships/image" Target="../media/image57.png"/><Relationship Id="rId25" Type="http://schemas.openxmlformats.org/officeDocument/2006/relationships/image" Target="../media/image75.png"/><Relationship Id="rId46" Type="http://schemas.openxmlformats.org/officeDocument/2006/relationships/image" Target="../media/image96.svg"/><Relationship Id="rId67" Type="http://schemas.openxmlformats.org/officeDocument/2006/relationships/image" Target="../media/image117.png"/><Relationship Id="rId116" Type="http://schemas.openxmlformats.org/officeDocument/2006/relationships/image" Target="../media/image164.svg"/><Relationship Id="rId137" Type="http://schemas.openxmlformats.org/officeDocument/2006/relationships/image" Target="../media/image185.png"/><Relationship Id="rId20" Type="http://schemas.openxmlformats.org/officeDocument/2006/relationships/image" Target="../media/image70.svg"/><Relationship Id="rId41" Type="http://schemas.openxmlformats.org/officeDocument/2006/relationships/image" Target="../media/image91.png"/><Relationship Id="rId62" Type="http://schemas.openxmlformats.org/officeDocument/2006/relationships/image" Target="../media/image112.svg"/><Relationship Id="rId83" Type="http://schemas.openxmlformats.org/officeDocument/2006/relationships/image" Target="../media/image133.png"/><Relationship Id="rId88" Type="http://schemas.openxmlformats.org/officeDocument/2006/relationships/image" Target="../media/image138.svg"/><Relationship Id="rId111" Type="http://schemas.openxmlformats.org/officeDocument/2006/relationships/image" Target="../media/image159.png"/><Relationship Id="rId132" Type="http://schemas.openxmlformats.org/officeDocument/2006/relationships/image" Target="../media/image180.svg"/><Relationship Id="rId15" Type="http://schemas.openxmlformats.org/officeDocument/2006/relationships/image" Target="../media/image65.png"/><Relationship Id="rId36" Type="http://schemas.openxmlformats.org/officeDocument/2006/relationships/image" Target="../media/image86.svg"/><Relationship Id="rId57" Type="http://schemas.openxmlformats.org/officeDocument/2006/relationships/image" Target="../media/image107.png"/><Relationship Id="rId106" Type="http://schemas.openxmlformats.org/officeDocument/2006/relationships/image" Target="../media/image156.svg"/><Relationship Id="rId127" Type="http://schemas.openxmlformats.org/officeDocument/2006/relationships/image" Target="../media/image175.png"/><Relationship Id="rId10" Type="http://schemas.openxmlformats.org/officeDocument/2006/relationships/image" Target="../media/image60.svg"/><Relationship Id="rId31" Type="http://schemas.openxmlformats.org/officeDocument/2006/relationships/image" Target="../media/image81.png"/><Relationship Id="rId52" Type="http://schemas.openxmlformats.org/officeDocument/2006/relationships/image" Target="../media/image102.svg"/><Relationship Id="rId73" Type="http://schemas.openxmlformats.org/officeDocument/2006/relationships/image" Target="../media/image123.png"/><Relationship Id="rId78" Type="http://schemas.openxmlformats.org/officeDocument/2006/relationships/image" Target="../media/image128.svg"/><Relationship Id="rId94" Type="http://schemas.openxmlformats.org/officeDocument/2006/relationships/image" Target="../media/image144.svg"/><Relationship Id="rId99" Type="http://schemas.openxmlformats.org/officeDocument/2006/relationships/image" Target="../media/image149.png"/><Relationship Id="rId101" Type="http://schemas.openxmlformats.org/officeDocument/2006/relationships/image" Target="../media/image151.png"/><Relationship Id="rId122" Type="http://schemas.openxmlformats.org/officeDocument/2006/relationships/image" Target="../media/image170.svg"/><Relationship Id="rId143" Type="http://schemas.openxmlformats.org/officeDocument/2006/relationships/image" Target="../media/image191.png"/><Relationship Id="rId4" Type="http://schemas.openxmlformats.org/officeDocument/2006/relationships/image" Target="../media/image58.svg"/><Relationship Id="rId9" Type="http://schemas.openxmlformats.org/officeDocument/2006/relationships/image" Target="../media/image59.png"/><Relationship Id="rId26" Type="http://schemas.openxmlformats.org/officeDocument/2006/relationships/image" Target="../media/image76.svg"/><Relationship Id="rId47" Type="http://schemas.openxmlformats.org/officeDocument/2006/relationships/image" Target="../media/image97.png"/><Relationship Id="rId68" Type="http://schemas.openxmlformats.org/officeDocument/2006/relationships/image" Target="../media/image118.svg"/><Relationship Id="rId89" Type="http://schemas.openxmlformats.org/officeDocument/2006/relationships/image" Target="../media/image139.png"/><Relationship Id="rId112" Type="http://schemas.openxmlformats.org/officeDocument/2006/relationships/image" Target="../media/image160.svg"/><Relationship Id="rId133" Type="http://schemas.openxmlformats.org/officeDocument/2006/relationships/image" Target="../media/image181.png"/><Relationship Id="rId16" Type="http://schemas.openxmlformats.org/officeDocument/2006/relationships/image" Target="../media/image66.svg"/><Relationship Id="rId37" Type="http://schemas.openxmlformats.org/officeDocument/2006/relationships/image" Target="../media/image87.png"/><Relationship Id="rId58" Type="http://schemas.openxmlformats.org/officeDocument/2006/relationships/image" Target="../media/image108.svg"/><Relationship Id="rId79" Type="http://schemas.openxmlformats.org/officeDocument/2006/relationships/image" Target="../media/image129.png"/><Relationship Id="rId102" Type="http://schemas.openxmlformats.org/officeDocument/2006/relationships/image" Target="../media/image152.svg"/><Relationship Id="rId123" Type="http://schemas.openxmlformats.org/officeDocument/2006/relationships/image" Target="../media/image171.png"/><Relationship Id="rId144" Type="http://schemas.openxmlformats.org/officeDocument/2006/relationships/image" Target="../media/image192.sv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6.svg"/><Relationship Id="rId21" Type="http://schemas.openxmlformats.org/officeDocument/2006/relationships/image" Target="../media/image212.svg"/><Relationship Id="rId42" Type="http://schemas.openxmlformats.org/officeDocument/2006/relationships/image" Target="../media/image233.png"/><Relationship Id="rId63" Type="http://schemas.openxmlformats.org/officeDocument/2006/relationships/image" Target="../media/image254.svg"/><Relationship Id="rId84" Type="http://schemas.openxmlformats.org/officeDocument/2006/relationships/image" Target="../media/image273.png"/><Relationship Id="rId138" Type="http://schemas.openxmlformats.org/officeDocument/2006/relationships/image" Target="../media/image327.png"/><Relationship Id="rId107" Type="http://schemas.openxmlformats.org/officeDocument/2006/relationships/image" Target="../media/image296.svg"/><Relationship Id="rId11" Type="http://schemas.openxmlformats.org/officeDocument/2006/relationships/image" Target="../media/image202.svg"/><Relationship Id="rId32" Type="http://schemas.openxmlformats.org/officeDocument/2006/relationships/image" Target="../media/image223.png"/><Relationship Id="rId53" Type="http://schemas.openxmlformats.org/officeDocument/2006/relationships/image" Target="../media/image244.svg"/><Relationship Id="rId74" Type="http://schemas.openxmlformats.org/officeDocument/2006/relationships/image" Target="../media/image263.png"/><Relationship Id="rId128" Type="http://schemas.openxmlformats.org/officeDocument/2006/relationships/image" Target="../media/image317.png"/><Relationship Id="rId5" Type="http://schemas.openxmlformats.org/officeDocument/2006/relationships/image" Target="../media/image196.svg"/><Relationship Id="rId90" Type="http://schemas.openxmlformats.org/officeDocument/2006/relationships/image" Target="../media/image279.png"/><Relationship Id="rId95" Type="http://schemas.openxmlformats.org/officeDocument/2006/relationships/image" Target="../media/image284.svg"/><Relationship Id="rId22" Type="http://schemas.openxmlformats.org/officeDocument/2006/relationships/image" Target="../media/image213.png"/><Relationship Id="rId27" Type="http://schemas.openxmlformats.org/officeDocument/2006/relationships/image" Target="../media/image218.svg"/><Relationship Id="rId43" Type="http://schemas.openxmlformats.org/officeDocument/2006/relationships/image" Target="../media/image234.svg"/><Relationship Id="rId48" Type="http://schemas.openxmlformats.org/officeDocument/2006/relationships/image" Target="../media/image239.png"/><Relationship Id="rId64" Type="http://schemas.openxmlformats.org/officeDocument/2006/relationships/image" Target="../media/image255.png"/><Relationship Id="rId69" Type="http://schemas.openxmlformats.org/officeDocument/2006/relationships/image" Target="../media/image23.svg"/><Relationship Id="rId113" Type="http://schemas.openxmlformats.org/officeDocument/2006/relationships/image" Target="../media/image302.svg"/><Relationship Id="rId118" Type="http://schemas.openxmlformats.org/officeDocument/2006/relationships/image" Target="../media/image307.png"/><Relationship Id="rId134" Type="http://schemas.openxmlformats.org/officeDocument/2006/relationships/image" Target="../media/image323.png"/><Relationship Id="rId139" Type="http://schemas.openxmlformats.org/officeDocument/2006/relationships/image" Target="../media/image328.svg"/><Relationship Id="rId80" Type="http://schemas.openxmlformats.org/officeDocument/2006/relationships/image" Target="../media/image269.png"/><Relationship Id="rId85" Type="http://schemas.openxmlformats.org/officeDocument/2006/relationships/image" Target="../media/image274.svg"/><Relationship Id="rId12" Type="http://schemas.openxmlformats.org/officeDocument/2006/relationships/image" Target="../media/image203.png"/><Relationship Id="rId17" Type="http://schemas.openxmlformats.org/officeDocument/2006/relationships/image" Target="../media/image208.svg"/><Relationship Id="rId33" Type="http://schemas.openxmlformats.org/officeDocument/2006/relationships/image" Target="../media/image224.svg"/><Relationship Id="rId38" Type="http://schemas.openxmlformats.org/officeDocument/2006/relationships/image" Target="../media/image229.png"/><Relationship Id="rId59" Type="http://schemas.openxmlformats.org/officeDocument/2006/relationships/image" Target="../media/image250.svg"/><Relationship Id="rId103" Type="http://schemas.openxmlformats.org/officeDocument/2006/relationships/image" Target="../media/image292.svg"/><Relationship Id="rId108" Type="http://schemas.openxmlformats.org/officeDocument/2006/relationships/image" Target="../media/image297.png"/><Relationship Id="rId124" Type="http://schemas.openxmlformats.org/officeDocument/2006/relationships/image" Target="../media/image313.png"/><Relationship Id="rId129" Type="http://schemas.openxmlformats.org/officeDocument/2006/relationships/image" Target="../media/image318.svg"/><Relationship Id="rId54" Type="http://schemas.openxmlformats.org/officeDocument/2006/relationships/image" Target="../media/image245.png"/><Relationship Id="rId70" Type="http://schemas.openxmlformats.org/officeDocument/2006/relationships/image" Target="../media/image259.png"/><Relationship Id="rId75" Type="http://schemas.openxmlformats.org/officeDocument/2006/relationships/image" Target="../media/image264.svg"/><Relationship Id="rId91" Type="http://schemas.openxmlformats.org/officeDocument/2006/relationships/image" Target="../media/image280.svg"/><Relationship Id="rId96" Type="http://schemas.openxmlformats.org/officeDocument/2006/relationships/image" Target="../media/image285.png"/><Relationship Id="rId140" Type="http://schemas.openxmlformats.org/officeDocument/2006/relationships/image" Target="../media/image329.png"/><Relationship Id="rId145" Type="http://schemas.openxmlformats.org/officeDocument/2006/relationships/image" Target="../media/image33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png"/><Relationship Id="rId23" Type="http://schemas.openxmlformats.org/officeDocument/2006/relationships/image" Target="../media/image214.svg"/><Relationship Id="rId28" Type="http://schemas.openxmlformats.org/officeDocument/2006/relationships/image" Target="../media/image219.png"/><Relationship Id="rId49" Type="http://schemas.openxmlformats.org/officeDocument/2006/relationships/image" Target="../media/image240.svg"/><Relationship Id="rId114" Type="http://schemas.openxmlformats.org/officeDocument/2006/relationships/image" Target="../media/image303.png"/><Relationship Id="rId119" Type="http://schemas.openxmlformats.org/officeDocument/2006/relationships/image" Target="../media/image308.svg"/><Relationship Id="rId44" Type="http://schemas.openxmlformats.org/officeDocument/2006/relationships/image" Target="../media/image235.png"/><Relationship Id="rId60" Type="http://schemas.openxmlformats.org/officeDocument/2006/relationships/image" Target="../media/image251.png"/><Relationship Id="rId65" Type="http://schemas.openxmlformats.org/officeDocument/2006/relationships/image" Target="../media/image256.svg"/><Relationship Id="rId81" Type="http://schemas.openxmlformats.org/officeDocument/2006/relationships/image" Target="../media/image270.svg"/><Relationship Id="rId86" Type="http://schemas.openxmlformats.org/officeDocument/2006/relationships/image" Target="../media/image275.png"/><Relationship Id="rId130" Type="http://schemas.openxmlformats.org/officeDocument/2006/relationships/image" Target="../media/image319.png"/><Relationship Id="rId135" Type="http://schemas.openxmlformats.org/officeDocument/2006/relationships/image" Target="../media/image324.svg"/><Relationship Id="rId13" Type="http://schemas.openxmlformats.org/officeDocument/2006/relationships/image" Target="../media/image204.svg"/><Relationship Id="rId18" Type="http://schemas.openxmlformats.org/officeDocument/2006/relationships/image" Target="../media/image209.png"/><Relationship Id="rId39" Type="http://schemas.openxmlformats.org/officeDocument/2006/relationships/image" Target="../media/image230.svg"/><Relationship Id="rId109" Type="http://schemas.openxmlformats.org/officeDocument/2006/relationships/image" Target="../media/image298.svg"/><Relationship Id="rId34" Type="http://schemas.openxmlformats.org/officeDocument/2006/relationships/image" Target="../media/image225.png"/><Relationship Id="rId50" Type="http://schemas.openxmlformats.org/officeDocument/2006/relationships/image" Target="../media/image241.png"/><Relationship Id="rId55" Type="http://schemas.openxmlformats.org/officeDocument/2006/relationships/image" Target="../media/image246.svg"/><Relationship Id="rId76" Type="http://schemas.openxmlformats.org/officeDocument/2006/relationships/image" Target="../media/image265.png"/><Relationship Id="rId97" Type="http://schemas.openxmlformats.org/officeDocument/2006/relationships/image" Target="../media/image286.svg"/><Relationship Id="rId104" Type="http://schemas.openxmlformats.org/officeDocument/2006/relationships/image" Target="../media/image293.png"/><Relationship Id="rId120" Type="http://schemas.openxmlformats.org/officeDocument/2006/relationships/image" Target="../media/image309.png"/><Relationship Id="rId125" Type="http://schemas.openxmlformats.org/officeDocument/2006/relationships/image" Target="../media/image314.svg"/><Relationship Id="rId141" Type="http://schemas.openxmlformats.org/officeDocument/2006/relationships/image" Target="../media/image330.svg"/><Relationship Id="rId146" Type="http://schemas.openxmlformats.org/officeDocument/2006/relationships/image" Target="../media/image335.png"/><Relationship Id="rId7" Type="http://schemas.openxmlformats.org/officeDocument/2006/relationships/image" Target="../media/image198.svg"/><Relationship Id="rId71" Type="http://schemas.openxmlformats.org/officeDocument/2006/relationships/image" Target="../media/image260.svg"/><Relationship Id="rId92" Type="http://schemas.openxmlformats.org/officeDocument/2006/relationships/image" Target="../media/image281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20.svg"/><Relationship Id="rId24" Type="http://schemas.openxmlformats.org/officeDocument/2006/relationships/image" Target="../media/image215.png"/><Relationship Id="rId40" Type="http://schemas.openxmlformats.org/officeDocument/2006/relationships/image" Target="../media/image231.png"/><Relationship Id="rId45" Type="http://schemas.openxmlformats.org/officeDocument/2006/relationships/image" Target="../media/image236.svg"/><Relationship Id="rId66" Type="http://schemas.openxmlformats.org/officeDocument/2006/relationships/image" Target="../media/image257.png"/><Relationship Id="rId87" Type="http://schemas.openxmlformats.org/officeDocument/2006/relationships/image" Target="../media/image276.svg"/><Relationship Id="rId110" Type="http://schemas.openxmlformats.org/officeDocument/2006/relationships/image" Target="../media/image299.png"/><Relationship Id="rId115" Type="http://schemas.openxmlformats.org/officeDocument/2006/relationships/image" Target="../media/image304.svg"/><Relationship Id="rId131" Type="http://schemas.openxmlformats.org/officeDocument/2006/relationships/image" Target="../media/image320.svg"/><Relationship Id="rId136" Type="http://schemas.openxmlformats.org/officeDocument/2006/relationships/image" Target="../media/image325.png"/><Relationship Id="rId61" Type="http://schemas.openxmlformats.org/officeDocument/2006/relationships/image" Target="../media/image252.svg"/><Relationship Id="rId82" Type="http://schemas.openxmlformats.org/officeDocument/2006/relationships/image" Target="../media/image271.png"/><Relationship Id="rId19" Type="http://schemas.openxmlformats.org/officeDocument/2006/relationships/image" Target="../media/image210.svg"/><Relationship Id="rId14" Type="http://schemas.openxmlformats.org/officeDocument/2006/relationships/image" Target="../media/image205.png"/><Relationship Id="rId30" Type="http://schemas.openxmlformats.org/officeDocument/2006/relationships/image" Target="../media/image221.png"/><Relationship Id="rId35" Type="http://schemas.openxmlformats.org/officeDocument/2006/relationships/image" Target="../media/image226.svg"/><Relationship Id="rId56" Type="http://schemas.openxmlformats.org/officeDocument/2006/relationships/image" Target="../media/image247.png"/><Relationship Id="rId77" Type="http://schemas.openxmlformats.org/officeDocument/2006/relationships/image" Target="../media/image266.svg"/><Relationship Id="rId100" Type="http://schemas.openxmlformats.org/officeDocument/2006/relationships/image" Target="../media/image289.png"/><Relationship Id="rId105" Type="http://schemas.openxmlformats.org/officeDocument/2006/relationships/image" Target="../media/image294.svg"/><Relationship Id="rId126" Type="http://schemas.openxmlformats.org/officeDocument/2006/relationships/image" Target="../media/image315.png"/><Relationship Id="rId147" Type="http://schemas.openxmlformats.org/officeDocument/2006/relationships/image" Target="../media/image336.svg"/><Relationship Id="rId8" Type="http://schemas.openxmlformats.org/officeDocument/2006/relationships/image" Target="../media/image199.png"/><Relationship Id="rId51" Type="http://schemas.openxmlformats.org/officeDocument/2006/relationships/image" Target="../media/image242.svg"/><Relationship Id="rId72" Type="http://schemas.openxmlformats.org/officeDocument/2006/relationships/image" Target="../media/image261.png"/><Relationship Id="rId93" Type="http://schemas.openxmlformats.org/officeDocument/2006/relationships/image" Target="../media/image282.svg"/><Relationship Id="rId98" Type="http://schemas.openxmlformats.org/officeDocument/2006/relationships/image" Target="../media/image287.png"/><Relationship Id="rId121" Type="http://schemas.openxmlformats.org/officeDocument/2006/relationships/image" Target="../media/image310.svg"/><Relationship Id="rId142" Type="http://schemas.openxmlformats.org/officeDocument/2006/relationships/image" Target="../media/image331.png"/><Relationship Id="rId3" Type="http://schemas.openxmlformats.org/officeDocument/2006/relationships/hyperlink" Target="mailto:Hilde.Anita.Royrvik@fjord1.no" TargetMode="External"/><Relationship Id="rId25" Type="http://schemas.openxmlformats.org/officeDocument/2006/relationships/image" Target="../media/image216.svg"/><Relationship Id="rId46" Type="http://schemas.openxmlformats.org/officeDocument/2006/relationships/image" Target="../media/image237.png"/><Relationship Id="rId67" Type="http://schemas.openxmlformats.org/officeDocument/2006/relationships/image" Target="../media/image258.svg"/><Relationship Id="rId116" Type="http://schemas.openxmlformats.org/officeDocument/2006/relationships/image" Target="../media/image305.png"/><Relationship Id="rId137" Type="http://schemas.openxmlformats.org/officeDocument/2006/relationships/image" Target="../media/image326.svg"/><Relationship Id="rId20" Type="http://schemas.openxmlformats.org/officeDocument/2006/relationships/image" Target="../media/image211.png"/><Relationship Id="rId41" Type="http://schemas.openxmlformats.org/officeDocument/2006/relationships/image" Target="../media/image232.svg"/><Relationship Id="rId62" Type="http://schemas.openxmlformats.org/officeDocument/2006/relationships/image" Target="../media/image253.png"/><Relationship Id="rId83" Type="http://schemas.openxmlformats.org/officeDocument/2006/relationships/image" Target="../media/image272.svg"/><Relationship Id="rId88" Type="http://schemas.openxmlformats.org/officeDocument/2006/relationships/image" Target="../media/image277.png"/><Relationship Id="rId111" Type="http://schemas.openxmlformats.org/officeDocument/2006/relationships/image" Target="../media/image300.svg"/><Relationship Id="rId132" Type="http://schemas.openxmlformats.org/officeDocument/2006/relationships/image" Target="../media/image321.png"/><Relationship Id="rId15" Type="http://schemas.openxmlformats.org/officeDocument/2006/relationships/image" Target="../media/image206.svg"/><Relationship Id="rId36" Type="http://schemas.openxmlformats.org/officeDocument/2006/relationships/image" Target="../media/image227.png"/><Relationship Id="rId57" Type="http://schemas.openxmlformats.org/officeDocument/2006/relationships/image" Target="../media/image248.svg"/><Relationship Id="rId106" Type="http://schemas.openxmlformats.org/officeDocument/2006/relationships/image" Target="../media/image295.png"/><Relationship Id="rId127" Type="http://schemas.openxmlformats.org/officeDocument/2006/relationships/image" Target="../media/image316.svg"/><Relationship Id="rId10" Type="http://schemas.openxmlformats.org/officeDocument/2006/relationships/image" Target="../media/image201.png"/><Relationship Id="rId31" Type="http://schemas.openxmlformats.org/officeDocument/2006/relationships/image" Target="../media/image222.svg"/><Relationship Id="rId52" Type="http://schemas.openxmlformats.org/officeDocument/2006/relationships/image" Target="../media/image243.png"/><Relationship Id="rId73" Type="http://schemas.openxmlformats.org/officeDocument/2006/relationships/image" Target="../media/image262.svg"/><Relationship Id="rId78" Type="http://schemas.openxmlformats.org/officeDocument/2006/relationships/image" Target="../media/image267.png"/><Relationship Id="rId94" Type="http://schemas.openxmlformats.org/officeDocument/2006/relationships/image" Target="../media/image283.png"/><Relationship Id="rId99" Type="http://schemas.openxmlformats.org/officeDocument/2006/relationships/image" Target="../media/image288.svg"/><Relationship Id="rId101" Type="http://schemas.openxmlformats.org/officeDocument/2006/relationships/image" Target="../media/image290.svg"/><Relationship Id="rId122" Type="http://schemas.openxmlformats.org/officeDocument/2006/relationships/image" Target="../media/image311.png"/><Relationship Id="rId143" Type="http://schemas.openxmlformats.org/officeDocument/2006/relationships/image" Target="../media/image332.svg"/><Relationship Id="rId4" Type="http://schemas.openxmlformats.org/officeDocument/2006/relationships/image" Target="../media/image195.png"/><Relationship Id="rId9" Type="http://schemas.openxmlformats.org/officeDocument/2006/relationships/image" Target="../media/image200.svg"/><Relationship Id="rId26" Type="http://schemas.openxmlformats.org/officeDocument/2006/relationships/image" Target="../media/image217.png"/><Relationship Id="rId47" Type="http://schemas.openxmlformats.org/officeDocument/2006/relationships/image" Target="../media/image238.svg"/><Relationship Id="rId68" Type="http://schemas.openxmlformats.org/officeDocument/2006/relationships/image" Target="../media/image22.png"/><Relationship Id="rId89" Type="http://schemas.openxmlformats.org/officeDocument/2006/relationships/image" Target="../media/image278.svg"/><Relationship Id="rId112" Type="http://schemas.openxmlformats.org/officeDocument/2006/relationships/image" Target="../media/image301.png"/><Relationship Id="rId133" Type="http://schemas.openxmlformats.org/officeDocument/2006/relationships/image" Target="../media/image322.svg"/><Relationship Id="rId16" Type="http://schemas.openxmlformats.org/officeDocument/2006/relationships/image" Target="../media/image207.png"/><Relationship Id="rId37" Type="http://schemas.openxmlformats.org/officeDocument/2006/relationships/image" Target="../media/image228.svg"/><Relationship Id="rId58" Type="http://schemas.openxmlformats.org/officeDocument/2006/relationships/image" Target="../media/image249.png"/><Relationship Id="rId79" Type="http://schemas.openxmlformats.org/officeDocument/2006/relationships/image" Target="../media/image268.svg"/><Relationship Id="rId102" Type="http://schemas.openxmlformats.org/officeDocument/2006/relationships/image" Target="../media/image291.png"/><Relationship Id="rId123" Type="http://schemas.openxmlformats.org/officeDocument/2006/relationships/image" Target="../media/image312.svg"/><Relationship Id="rId144" Type="http://schemas.openxmlformats.org/officeDocument/2006/relationships/image" Target="../media/image333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0.svg"/><Relationship Id="rId21" Type="http://schemas.openxmlformats.org/officeDocument/2006/relationships/image" Target="../media/image354.svg"/><Relationship Id="rId42" Type="http://schemas.openxmlformats.org/officeDocument/2006/relationships/image" Target="../media/image375.png"/><Relationship Id="rId63" Type="http://schemas.openxmlformats.org/officeDocument/2006/relationships/image" Target="../media/image396.svg"/><Relationship Id="rId84" Type="http://schemas.openxmlformats.org/officeDocument/2006/relationships/image" Target="../media/image417.png"/><Relationship Id="rId138" Type="http://schemas.openxmlformats.org/officeDocument/2006/relationships/image" Target="../media/image471.png"/><Relationship Id="rId107" Type="http://schemas.openxmlformats.org/officeDocument/2006/relationships/image" Target="../media/image440.svg"/><Relationship Id="rId11" Type="http://schemas.openxmlformats.org/officeDocument/2006/relationships/image" Target="../media/image344.svg"/><Relationship Id="rId32" Type="http://schemas.openxmlformats.org/officeDocument/2006/relationships/image" Target="../media/image365.png"/><Relationship Id="rId53" Type="http://schemas.openxmlformats.org/officeDocument/2006/relationships/image" Target="../media/image386.svg"/><Relationship Id="rId74" Type="http://schemas.openxmlformats.org/officeDocument/2006/relationships/image" Target="../media/image407.png"/><Relationship Id="rId128" Type="http://schemas.openxmlformats.org/officeDocument/2006/relationships/image" Target="../media/image461.png"/><Relationship Id="rId5" Type="http://schemas.openxmlformats.org/officeDocument/2006/relationships/image" Target="../media/image338.svg"/><Relationship Id="rId90" Type="http://schemas.openxmlformats.org/officeDocument/2006/relationships/image" Target="../media/image423.png"/><Relationship Id="rId95" Type="http://schemas.openxmlformats.org/officeDocument/2006/relationships/image" Target="../media/image428.svg"/><Relationship Id="rId22" Type="http://schemas.openxmlformats.org/officeDocument/2006/relationships/image" Target="../media/image355.png"/><Relationship Id="rId27" Type="http://schemas.openxmlformats.org/officeDocument/2006/relationships/image" Target="../media/image360.svg"/><Relationship Id="rId43" Type="http://schemas.openxmlformats.org/officeDocument/2006/relationships/image" Target="../media/image376.svg"/><Relationship Id="rId48" Type="http://schemas.openxmlformats.org/officeDocument/2006/relationships/image" Target="../media/image381.png"/><Relationship Id="rId64" Type="http://schemas.openxmlformats.org/officeDocument/2006/relationships/image" Target="../media/image397.png"/><Relationship Id="rId69" Type="http://schemas.openxmlformats.org/officeDocument/2006/relationships/image" Target="../media/image402.svg"/><Relationship Id="rId113" Type="http://schemas.openxmlformats.org/officeDocument/2006/relationships/image" Target="../media/image446.svg"/><Relationship Id="rId118" Type="http://schemas.openxmlformats.org/officeDocument/2006/relationships/image" Target="../media/image451.png"/><Relationship Id="rId134" Type="http://schemas.openxmlformats.org/officeDocument/2006/relationships/image" Target="../media/image467.png"/><Relationship Id="rId139" Type="http://schemas.openxmlformats.org/officeDocument/2006/relationships/image" Target="../media/image472.svg"/><Relationship Id="rId80" Type="http://schemas.openxmlformats.org/officeDocument/2006/relationships/image" Target="../media/image413.png"/><Relationship Id="rId85" Type="http://schemas.openxmlformats.org/officeDocument/2006/relationships/image" Target="../media/image418.svg"/><Relationship Id="rId12" Type="http://schemas.openxmlformats.org/officeDocument/2006/relationships/image" Target="../media/image345.png"/><Relationship Id="rId17" Type="http://schemas.openxmlformats.org/officeDocument/2006/relationships/image" Target="../media/image350.svg"/><Relationship Id="rId33" Type="http://schemas.openxmlformats.org/officeDocument/2006/relationships/image" Target="../media/image366.svg"/><Relationship Id="rId38" Type="http://schemas.openxmlformats.org/officeDocument/2006/relationships/image" Target="../media/image371.png"/><Relationship Id="rId59" Type="http://schemas.openxmlformats.org/officeDocument/2006/relationships/image" Target="../media/image392.svg"/><Relationship Id="rId103" Type="http://schemas.openxmlformats.org/officeDocument/2006/relationships/image" Target="../media/image436.svg"/><Relationship Id="rId108" Type="http://schemas.openxmlformats.org/officeDocument/2006/relationships/image" Target="../media/image441.png"/><Relationship Id="rId124" Type="http://schemas.openxmlformats.org/officeDocument/2006/relationships/image" Target="../media/image457.png"/><Relationship Id="rId129" Type="http://schemas.openxmlformats.org/officeDocument/2006/relationships/image" Target="../media/image462.svg"/><Relationship Id="rId54" Type="http://schemas.openxmlformats.org/officeDocument/2006/relationships/image" Target="../media/image387.png"/><Relationship Id="rId70" Type="http://schemas.openxmlformats.org/officeDocument/2006/relationships/image" Target="../media/image403.png"/><Relationship Id="rId75" Type="http://schemas.openxmlformats.org/officeDocument/2006/relationships/image" Target="../media/image408.svg"/><Relationship Id="rId91" Type="http://schemas.openxmlformats.org/officeDocument/2006/relationships/image" Target="../media/image424.svg"/><Relationship Id="rId96" Type="http://schemas.openxmlformats.org/officeDocument/2006/relationships/image" Target="../media/image429.png"/><Relationship Id="rId140" Type="http://schemas.openxmlformats.org/officeDocument/2006/relationships/image" Target="../media/image473.png"/><Relationship Id="rId145" Type="http://schemas.openxmlformats.org/officeDocument/2006/relationships/image" Target="../media/image47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9.png"/><Relationship Id="rId23" Type="http://schemas.openxmlformats.org/officeDocument/2006/relationships/image" Target="../media/image356.svg"/><Relationship Id="rId28" Type="http://schemas.openxmlformats.org/officeDocument/2006/relationships/image" Target="../media/image361.png"/><Relationship Id="rId49" Type="http://schemas.openxmlformats.org/officeDocument/2006/relationships/image" Target="../media/image382.svg"/><Relationship Id="rId114" Type="http://schemas.openxmlformats.org/officeDocument/2006/relationships/image" Target="../media/image447.png"/><Relationship Id="rId119" Type="http://schemas.openxmlformats.org/officeDocument/2006/relationships/image" Target="../media/image452.svg"/><Relationship Id="rId44" Type="http://schemas.openxmlformats.org/officeDocument/2006/relationships/image" Target="../media/image377.png"/><Relationship Id="rId60" Type="http://schemas.openxmlformats.org/officeDocument/2006/relationships/image" Target="../media/image393.png"/><Relationship Id="rId65" Type="http://schemas.openxmlformats.org/officeDocument/2006/relationships/image" Target="../media/image398.svg"/><Relationship Id="rId81" Type="http://schemas.openxmlformats.org/officeDocument/2006/relationships/image" Target="../media/image414.svg"/><Relationship Id="rId86" Type="http://schemas.openxmlformats.org/officeDocument/2006/relationships/image" Target="../media/image419.png"/><Relationship Id="rId130" Type="http://schemas.openxmlformats.org/officeDocument/2006/relationships/image" Target="../media/image463.png"/><Relationship Id="rId135" Type="http://schemas.openxmlformats.org/officeDocument/2006/relationships/image" Target="../media/image468.svg"/><Relationship Id="rId13" Type="http://schemas.openxmlformats.org/officeDocument/2006/relationships/image" Target="../media/image346.svg"/><Relationship Id="rId18" Type="http://schemas.openxmlformats.org/officeDocument/2006/relationships/image" Target="../media/image351.png"/><Relationship Id="rId39" Type="http://schemas.openxmlformats.org/officeDocument/2006/relationships/image" Target="../media/image372.svg"/><Relationship Id="rId109" Type="http://schemas.openxmlformats.org/officeDocument/2006/relationships/image" Target="../media/image442.svg"/><Relationship Id="rId34" Type="http://schemas.openxmlformats.org/officeDocument/2006/relationships/image" Target="../media/image367.png"/><Relationship Id="rId50" Type="http://schemas.openxmlformats.org/officeDocument/2006/relationships/image" Target="../media/image383.png"/><Relationship Id="rId55" Type="http://schemas.openxmlformats.org/officeDocument/2006/relationships/image" Target="../media/image388.svg"/><Relationship Id="rId76" Type="http://schemas.openxmlformats.org/officeDocument/2006/relationships/image" Target="../media/image409.png"/><Relationship Id="rId97" Type="http://schemas.openxmlformats.org/officeDocument/2006/relationships/image" Target="../media/image430.svg"/><Relationship Id="rId104" Type="http://schemas.openxmlformats.org/officeDocument/2006/relationships/image" Target="../media/image437.png"/><Relationship Id="rId120" Type="http://schemas.openxmlformats.org/officeDocument/2006/relationships/image" Target="../media/image453.png"/><Relationship Id="rId125" Type="http://schemas.openxmlformats.org/officeDocument/2006/relationships/image" Target="../media/image458.svg"/><Relationship Id="rId141" Type="http://schemas.openxmlformats.org/officeDocument/2006/relationships/image" Target="../media/image474.svg"/><Relationship Id="rId146" Type="http://schemas.openxmlformats.org/officeDocument/2006/relationships/image" Target="../media/image479.png"/><Relationship Id="rId7" Type="http://schemas.openxmlformats.org/officeDocument/2006/relationships/image" Target="../media/image340.svg"/><Relationship Id="rId71" Type="http://schemas.openxmlformats.org/officeDocument/2006/relationships/image" Target="../media/image404.svg"/><Relationship Id="rId92" Type="http://schemas.openxmlformats.org/officeDocument/2006/relationships/image" Target="../media/image425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62.svg"/><Relationship Id="rId24" Type="http://schemas.openxmlformats.org/officeDocument/2006/relationships/image" Target="../media/image357.png"/><Relationship Id="rId40" Type="http://schemas.openxmlformats.org/officeDocument/2006/relationships/image" Target="../media/image373.png"/><Relationship Id="rId45" Type="http://schemas.openxmlformats.org/officeDocument/2006/relationships/image" Target="../media/image378.svg"/><Relationship Id="rId66" Type="http://schemas.openxmlformats.org/officeDocument/2006/relationships/image" Target="../media/image399.png"/><Relationship Id="rId87" Type="http://schemas.openxmlformats.org/officeDocument/2006/relationships/image" Target="../media/image420.svg"/><Relationship Id="rId110" Type="http://schemas.openxmlformats.org/officeDocument/2006/relationships/image" Target="../media/image443.png"/><Relationship Id="rId115" Type="http://schemas.openxmlformats.org/officeDocument/2006/relationships/image" Target="../media/image448.svg"/><Relationship Id="rId131" Type="http://schemas.openxmlformats.org/officeDocument/2006/relationships/image" Target="../media/image464.svg"/><Relationship Id="rId136" Type="http://schemas.openxmlformats.org/officeDocument/2006/relationships/image" Target="../media/image469.png"/><Relationship Id="rId61" Type="http://schemas.openxmlformats.org/officeDocument/2006/relationships/image" Target="../media/image394.svg"/><Relationship Id="rId82" Type="http://schemas.openxmlformats.org/officeDocument/2006/relationships/image" Target="../media/image415.png"/><Relationship Id="rId19" Type="http://schemas.openxmlformats.org/officeDocument/2006/relationships/image" Target="../media/image352.svg"/><Relationship Id="rId14" Type="http://schemas.openxmlformats.org/officeDocument/2006/relationships/image" Target="../media/image347.png"/><Relationship Id="rId30" Type="http://schemas.openxmlformats.org/officeDocument/2006/relationships/image" Target="../media/image363.png"/><Relationship Id="rId35" Type="http://schemas.openxmlformats.org/officeDocument/2006/relationships/image" Target="../media/image368.svg"/><Relationship Id="rId56" Type="http://schemas.openxmlformats.org/officeDocument/2006/relationships/image" Target="../media/image389.png"/><Relationship Id="rId77" Type="http://schemas.openxmlformats.org/officeDocument/2006/relationships/image" Target="../media/image410.svg"/><Relationship Id="rId100" Type="http://schemas.openxmlformats.org/officeDocument/2006/relationships/image" Target="../media/image433.png"/><Relationship Id="rId105" Type="http://schemas.openxmlformats.org/officeDocument/2006/relationships/image" Target="../media/image438.svg"/><Relationship Id="rId126" Type="http://schemas.openxmlformats.org/officeDocument/2006/relationships/image" Target="../media/image459.png"/><Relationship Id="rId147" Type="http://schemas.openxmlformats.org/officeDocument/2006/relationships/image" Target="../media/image480.svg"/><Relationship Id="rId8" Type="http://schemas.openxmlformats.org/officeDocument/2006/relationships/image" Target="../media/image341.png"/><Relationship Id="rId51" Type="http://schemas.openxmlformats.org/officeDocument/2006/relationships/image" Target="../media/image384.svg"/><Relationship Id="rId72" Type="http://schemas.openxmlformats.org/officeDocument/2006/relationships/image" Target="../media/image405.png"/><Relationship Id="rId93" Type="http://schemas.openxmlformats.org/officeDocument/2006/relationships/image" Target="../media/image426.svg"/><Relationship Id="rId98" Type="http://schemas.openxmlformats.org/officeDocument/2006/relationships/image" Target="../media/image431.png"/><Relationship Id="rId121" Type="http://schemas.openxmlformats.org/officeDocument/2006/relationships/image" Target="../media/image454.svg"/><Relationship Id="rId142" Type="http://schemas.openxmlformats.org/officeDocument/2006/relationships/image" Target="../media/image475.png"/><Relationship Id="rId3" Type="http://schemas.openxmlformats.org/officeDocument/2006/relationships/hyperlink" Target="mailto:Hilde.Anita.Royrvik@fjord1.no" TargetMode="External"/><Relationship Id="rId25" Type="http://schemas.openxmlformats.org/officeDocument/2006/relationships/image" Target="../media/image358.svg"/><Relationship Id="rId46" Type="http://schemas.openxmlformats.org/officeDocument/2006/relationships/image" Target="../media/image379.png"/><Relationship Id="rId67" Type="http://schemas.openxmlformats.org/officeDocument/2006/relationships/image" Target="../media/image400.svg"/><Relationship Id="rId116" Type="http://schemas.openxmlformats.org/officeDocument/2006/relationships/image" Target="../media/image449.png"/><Relationship Id="rId137" Type="http://schemas.openxmlformats.org/officeDocument/2006/relationships/image" Target="../media/image470.svg"/><Relationship Id="rId20" Type="http://schemas.openxmlformats.org/officeDocument/2006/relationships/image" Target="../media/image353.png"/><Relationship Id="rId41" Type="http://schemas.openxmlformats.org/officeDocument/2006/relationships/image" Target="../media/image374.svg"/><Relationship Id="rId62" Type="http://schemas.openxmlformats.org/officeDocument/2006/relationships/image" Target="../media/image395.png"/><Relationship Id="rId83" Type="http://schemas.openxmlformats.org/officeDocument/2006/relationships/image" Target="../media/image416.svg"/><Relationship Id="rId88" Type="http://schemas.openxmlformats.org/officeDocument/2006/relationships/image" Target="../media/image421.png"/><Relationship Id="rId111" Type="http://schemas.openxmlformats.org/officeDocument/2006/relationships/image" Target="../media/image444.svg"/><Relationship Id="rId132" Type="http://schemas.openxmlformats.org/officeDocument/2006/relationships/image" Target="../media/image465.png"/><Relationship Id="rId15" Type="http://schemas.openxmlformats.org/officeDocument/2006/relationships/image" Target="../media/image348.svg"/><Relationship Id="rId36" Type="http://schemas.openxmlformats.org/officeDocument/2006/relationships/image" Target="../media/image369.png"/><Relationship Id="rId57" Type="http://schemas.openxmlformats.org/officeDocument/2006/relationships/image" Target="../media/image390.svg"/><Relationship Id="rId106" Type="http://schemas.openxmlformats.org/officeDocument/2006/relationships/image" Target="../media/image439.png"/><Relationship Id="rId127" Type="http://schemas.openxmlformats.org/officeDocument/2006/relationships/image" Target="../media/image460.svg"/><Relationship Id="rId10" Type="http://schemas.openxmlformats.org/officeDocument/2006/relationships/image" Target="../media/image343.png"/><Relationship Id="rId31" Type="http://schemas.openxmlformats.org/officeDocument/2006/relationships/image" Target="../media/image364.svg"/><Relationship Id="rId52" Type="http://schemas.openxmlformats.org/officeDocument/2006/relationships/image" Target="../media/image385.png"/><Relationship Id="rId73" Type="http://schemas.openxmlformats.org/officeDocument/2006/relationships/image" Target="../media/image406.svg"/><Relationship Id="rId78" Type="http://schemas.openxmlformats.org/officeDocument/2006/relationships/image" Target="../media/image411.png"/><Relationship Id="rId94" Type="http://schemas.openxmlformats.org/officeDocument/2006/relationships/image" Target="../media/image427.png"/><Relationship Id="rId99" Type="http://schemas.openxmlformats.org/officeDocument/2006/relationships/image" Target="../media/image432.svg"/><Relationship Id="rId101" Type="http://schemas.openxmlformats.org/officeDocument/2006/relationships/image" Target="../media/image434.svg"/><Relationship Id="rId122" Type="http://schemas.openxmlformats.org/officeDocument/2006/relationships/image" Target="../media/image455.png"/><Relationship Id="rId143" Type="http://schemas.openxmlformats.org/officeDocument/2006/relationships/image" Target="../media/image476.svg"/><Relationship Id="rId4" Type="http://schemas.openxmlformats.org/officeDocument/2006/relationships/image" Target="../media/image337.png"/><Relationship Id="rId9" Type="http://schemas.openxmlformats.org/officeDocument/2006/relationships/image" Target="../media/image342.svg"/><Relationship Id="rId26" Type="http://schemas.openxmlformats.org/officeDocument/2006/relationships/image" Target="../media/image359.png"/><Relationship Id="rId47" Type="http://schemas.openxmlformats.org/officeDocument/2006/relationships/image" Target="../media/image380.svg"/><Relationship Id="rId68" Type="http://schemas.openxmlformats.org/officeDocument/2006/relationships/image" Target="../media/image401.png"/><Relationship Id="rId89" Type="http://schemas.openxmlformats.org/officeDocument/2006/relationships/image" Target="../media/image422.svg"/><Relationship Id="rId112" Type="http://schemas.openxmlformats.org/officeDocument/2006/relationships/image" Target="../media/image445.png"/><Relationship Id="rId133" Type="http://schemas.openxmlformats.org/officeDocument/2006/relationships/image" Target="../media/image466.svg"/><Relationship Id="rId16" Type="http://schemas.openxmlformats.org/officeDocument/2006/relationships/image" Target="../media/image349.png"/><Relationship Id="rId37" Type="http://schemas.openxmlformats.org/officeDocument/2006/relationships/image" Target="../media/image370.svg"/><Relationship Id="rId58" Type="http://schemas.openxmlformats.org/officeDocument/2006/relationships/image" Target="../media/image391.png"/><Relationship Id="rId79" Type="http://schemas.openxmlformats.org/officeDocument/2006/relationships/image" Target="../media/image412.svg"/><Relationship Id="rId102" Type="http://schemas.openxmlformats.org/officeDocument/2006/relationships/image" Target="../media/image435.png"/><Relationship Id="rId123" Type="http://schemas.openxmlformats.org/officeDocument/2006/relationships/image" Target="../media/image456.svg"/><Relationship Id="rId144" Type="http://schemas.openxmlformats.org/officeDocument/2006/relationships/image" Target="../media/image4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7.png"/><Relationship Id="rId13" Type="http://schemas.openxmlformats.org/officeDocument/2006/relationships/image" Target="../media/image492.svg"/><Relationship Id="rId3" Type="http://schemas.openxmlformats.org/officeDocument/2006/relationships/image" Target="../media/image482.svg"/><Relationship Id="rId7" Type="http://schemas.openxmlformats.org/officeDocument/2006/relationships/image" Target="../media/image486.svg"/><Relationship Id="rId12" Type="http://schemas.openxmlformats.org/officeDocument/2006/relationships/image" Target="../media/image491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5.png"/><Relationship Id="rId11" Type="http://schemas.openxmlformats.org/officeDocument/2006/relationships/image" Target="../media/image490.svg"/><Relationship Id="rId5" Type="http://schemas.openxmlformats.org/officeDocument/2006/relationships/image" Target="../media/image484.svg"/><Relationship Id="rId10" Type="http://schemas.openxmlformats.org/officeDocument/2006/relationships/image" Target="../media/image489.png"/><Relationship Id="rId4" Type="http://schemas.openxmlformats.org/officeDocument/2006/relationships/image" Target="../media/image483.png"/><Relationship Id="rId9" Type="http://schemas.openxmlformats.org/officeDocument/2006/relationships/image" Target="../media/image48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svg"/><Relationship Id="rId3" Type="http://schemas.openxmlformats.org/officeDocument/2006/relationships/image" Target="../media/image494.svg"/><Relationship Id="rId7" Type="http://schemas.openxmlformats.org/officeDocument/2006/relationships/image" Target="../media/image498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49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7.png"/><Relationship Id="rId11" Type="http://schemas.openxmlformats.org/officeDocument/2006/relationships/image" Target="../media/image15.svg"/><Relationship Id="rId5" Type="http://schemas.openxmlformats.org/officeDocument/2006/relationships/image" Target="../media/image496.svg"/><Relationship Id="rId15" Type="http://schemas.openxmlformats.org/officeDocument/2006/relationships/image" Target="../media/image500.svg"/><Relationship Id="rId10" Type="http://schemas.openxmlformats.org/officeDocument/2006/relationships/image" Target="../media/image14.png"/><Relationship Id="rId4" Type="http://schemas.openxmlformats.org/officeDocument/2006/relationships/image" Target="../media/image495.png"/><Relationship Id="rId9" Type="http://schemas.openxmlformats.org/officeDocument/2006/relationships/image" Target="../media/image4.svg"/><Relationship Id="rId14" Type="http://schemas.openxmlformats.org/officeDocument/2006/relationships/image" Target="../media/image4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42F9011-15B1-2F42-53C3-FDF3BB88B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156" y="1795812"/>
            <a:ext cx="10091882" cy="861774"/>
          </a:xfrm>
        </p:spPr>
        <p:txBody>
          <a:bodyPr/>
          <a:lstStyle/>
          <a:p>
            <a:r>
              <a:rPr lang="nb-NO" b="1" dirty="0"/>
              <a:t>«</a:t>
            </a:r>
            <a:r>
              <a:rPr lang="nb-NO" b="1" dirty="0" err="1"/>
              <a:t>Ferjevettreglane</a:t>
            </a:r>
            <a:r>
              <a:rPr lang="nb-NO" b="1" dirty="0"/>
              <a:t>»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E474E1-5D1E-380A-064C-35AF942B7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6605" y="2657586"/>
            <a:ext cx="7532933" cy="458539"/>
          </a:xfrm>
        </p:spPr>
        <p:txBody>
          <a:bodyPr/>
          <a:lstStyle/>
          <a:p>
            <a:r>
              <a:rPr lang="nb-NO" b="1" i="1" dirty="0"/>
              <a:t>For betre arbeids- og levevilkår for </a:t>
            </a:r>
            <a:r>
              <a:rPr lang="nb-NO" b="1" i="1" dirty="0" err="1"/>
              <a:t>sjøtilsette</a:t>
            </a:r>
            <a:r>
              <a:rPr lang="nb-NO" b="1" i="1" dirty="0"/>
              <a:t> i ferje-bransjen</a:t>
            </a:r>
          </a:p>
        </p:txBody>
      </p:sp>
    </p:spTree>
    <p:extLst>
      <p:ext uri="{BB962C8B-B14F-4D97-AF65-F5344CB8AC3E}">
        <p14:creationId xmlns:p14="http://schemas.microsoft.com/office/powerpoint/2010/main" val="384177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4F2BDA0D-F234-B576-BD14-7A4EA0C64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Video.731789772.358699">
            <a:hlinkClick r:id="" action="ppaction://media"/>
            <a:extLst>
              <a:ext uri="{FF2B5EF4-FFF2-40B4-BE49-F238E27FC236}">
                <a16:creationId xmlns:a16="http://schemas.microsoft.com/office/drawing/2014/main" id="{54B97E91-A5E7-4483-F2B7-E93A5CC651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A61BFE9-2DD0-A57E-4B6A-3926C7BEC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3224" y="776926"/>
            <a:ext cx="8372277" cy="2133600"/>
          </a:xfrm>
        </p:spPr>
        <p:txBody>
          <a:bodyPr/>
          <a:lstStyle/>
          <a:p>
            <a:r>
              <a:rPr lang="nb-NO" b="1" dirty="0"/>
              <a:t>Takk for at du bryr deg,</a:t>
            </a:r>
          </a:p>
          <a:p>
            <a:r>
              <a:rPr lang="nb-NO" sz="2500" b="1" dirty="0"/>
              <a:t>	</a:t>
            </a:r>
            <a:r>
              <a:rPr lang="nb-NO" sz="3000" b="1" dirty="0" err="1"/>
              <a:t>saman</a:t>
            </a:r>
            <a:r>
              <a:rPr lang="nb-NO" sz="3000" b="1" dirty="0"/>
              <a:t> kjem vi oss trygt over fjorden!</a:t>
            </a:r>
          </a:p>
        </p:txBody>
      </p:sp>
    </p:spTree>
    <p:extLst>
      <p:ext uri="{BB962C8B-B14F-4D97-AF65-F5344CB8AC3E}">
        <p14:creationId xmlns:p14="http://schemas.microsoft.com/office/powerpoint/2010/main" val="340931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CBF0459-3100-D53E-E342-75D55C9EB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525" y="1670049"/>
            <a:ext cx="7829526" cy="4550129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 err="1"/>
              <a:t>Malsidene</a:t>
            </a:r>
            <a:r>
              <a:rPr lang="nb-NO" sz="1800" dirty="0"/>
              <a:t> er sider som er klargjort til ulike formål, som skal </a:t>
            </a:r>
            <a:br>
              <a:rPr lang="nb-NO" sz="1800" dirty="0"/>
            </a:br>
            <a:r>
              <a:rPr lang="nb-NO" sz="1800" dirty="0" err="1"/>
              <a:t>gjere</a:t>
            </a:r>
            <a:r>
              <a:rPr lang="nb-NO" sz="1800" dirty="0"/>
              <a:t> det </a:t>
            </a:r>
            <a:r>
              <a:rPr lang="nb-NO" sz="1800" b="1" dirty="0" err="1"/>
              <a:t>enklare</a:t>
            </a:r>
            <a:r>
              <a:rPr lang="nb-NO" sz="1800" b="1" dirty="0"/>
              <a:t> å lage </a:t>
            </a:r>
            <a:r>
              <a:rPr lang="nb-NO" sz="1800" b="1" dirty="0" err="1"/>
              <a:t>presentasjonar</a:t>
            </a:r>
            <a:r>
              <a:rPr lang="nb-NO" sz="1800" dirty="0"/>
              <a:t>, og som </a:t>
            </a:r>
            <a:r>
              <a:rPr lang="nb-NO" sz="1800" dirty="0" err="1"/>
              <a:t>sikrar</a:t>
            </a:r>
            <a:r>
              <a:rPr lang="nb-NO" sz="1800" dirty="0"/>
              <a:t> </a:t>
            </a:r>
            <a:r>
              <a:rPr lang="nb-NO" sz="1800" dirty="0" err="1"/>
              <a:t>eit</a:t>
            </a:r>
            <a:r>
              <a:rPr lang="nb-NO" sz="1800" dirty="0"/>
              <a:t> </a:t>
            </a:r>
            <a:br>
              <a:rPr lang="nb-NO" sz="1800" dirty="0"/>
            </a:br>
            <a:r>
              <a:rPr lang="nb-NO" sz="1800" b="1" dirty="0" err="1"/>
              <a:t>heilskapleg</a:t>
            </a:r>
            <a:r>
              <a:rPr lang="nb-NO" sz="1800" b="1" dirty="0"/>
              <a:t> grafisk uttrykk</a:t>
            </a:r>
            <a:r>
              <a:rPr lang="nb-NO" sz="1800" dirty="0"/>
              <a:t>. Størrelse på tittel skal </a:t>
            </a:r>
            <a:r>
              <a:rPr lang="nb-NO" sz="1800" dirty="0" err="1"/>
              <a:t>vere</a:t>
            </a:r>
            <a:r>
              <a:rPr lang="nb-NO" sz="1800" dirty="0"/>
              <a:t> som i malen.</a:t>
            </a:r>
          </a:p>
          <a:p>
            <a:pPr marL="0" indent="0">
              <a:buNone/>
            </a:pPr>
            <a:endParaRPr lang="nb-NO" sz="18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Tekstsider </a:t>
            </a:r>
            <a:r>
              <a:rPr lang="nb-NO" sz="1400" dirty="0">
                <a:solidFill>
                  <a:schemeClr val="accent1"/>
                </a:solidFill>
              </a:rPr>
              <a:t>(4 ulike </a:t>
            </a:r>
            <a:r>
              <a:rPr lang="nb-NO" sz="1400" dirty="0" err="1">
                <a:solidFill>
                  <a:schemeClr val="accent1"/>
                </a:solidFill>
              </a:rPr>
              <a:t>bakgrunnar</a:t>
            </a:r>
            <a:r>
              <a:rPr lang="nb-NO" sz="14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Forsider </a:t>
            </a:r>
            <a:r>
              <a:rPr lang="nb-NO" sz="1400" dirty="0">
                <a:solidFill>
                  <a:schemeClr val="accent1"/>
                </a:solidFill>
              </a:rPr>
              <a:t>(4 ulike </a:t>
            </a:r>
            <a:r>
              <a:rPr lang="nb-NO" sz="1400" dirty="0" err="1">
                <a:solidFill>
                  <a:schemeClr val="accent1"/>
                </a:solidFill>
              </a:rPr>
              <a:t>stadar</a:t>
            </a:r>
            <a:r>
              <a:rPr lang="nb-NO" sz="1400" dirty="0">
                <a:solidFill>
                  <a:schemeClr val="accent1"/>
                </a:solidFill>
              </a:rPr>
              <a:t> og </a:t>
            </a:r>
            <a:r>
              <a:rPr lang="nb-NO" sz="1400" dirty="0" err="1">
                <a:solidFill>
                  <a:schemeClr val="accent1"/>
                </a:solidFill>
              </a:rPr>
              <a:t>stemningar</a:t>
            </a:r>
            <a:r>
              <a:rPr lang="nb-NO" sz="14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Agenda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Kapittelsider </a:t>
            </a:r>
            <a:r>
              <a:rPr lang="nb-NO" sz="1400" dirty="0">
                <a:solidFill>
                  <a:schemeClr val="accent1"/>
                </a:solidFill>
              </a:rPr>
              <a:t>(som refererer til agenda)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½ sider tekst kombinert med </a:t>
            </a:r>
            <a:r>
              <a:rPr lang="nb-NO" sz="1400" dirty="0" err="1"/>
              <a:t>bilete</a:t>
            </a:r>
            <a:r>
              <a:rPr lang="nb-NO" sz="1400" dirty="0"/>
              <a:t>/ikon/graf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Teamoppsett </a:t>
            </a:r>
            <a:r>
              <a:rPr lang="nb-NO" sz="1400" dirty="0">
                <a:solidFill>
                  <a:schemeClr val="accent1"/>
                </a:solidFill>
              </a:rPr>
              <a:t>(her må </a:t>
            </a:r>
            <a:r>
              <a:rPr lang="nb-NO" sz="1400" dirty="0" err="1">
                <a:solidFill>
                  <a:schemeClr val="accent1"/>
                </a:solidFill>
              </a:rPr>
              <a:t>ein</a:t>
            </a:r>
            <a:r>
              <a:rPr lang="nb-NO" sz="1400" dirty="0">
                <a:solidFill>
                  <a:schemeClr val="accent1"/>
                </a:solidFill>
              </a:rPr>
              <a:t> tilpasse etter </a:t>
            </a:r>
            <a:r>
              <a:rPr lang="nb-NO" sz="1400" dirty="0" err="1">
                <a:solidFill>
                  <a:schemeClr val="accent1"/>
                </a:solidFill>
              </a:rPr>
              <a:t>antal</a:t>
            </a:r>
            <a:r>
              <a:rPr lang="nb-NO" sz="14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Tidslinje </a:t>
            </a:r>
            <a:r>
              <a:rPr lang="nb-NO" sz="1400" dirty="0">
                <a:solidFill>
                  <a:schemeClr val="accent1"/>
                </a:solidFill>
              </a:rPr>
              <a:t>(bruk sida som er sett opp lenger ned i presentasjonen som utgangspunkt)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Heilside </a:t>
            </a:r>
            <a:r>
              <a:rPr lang="nb-NO" sz="1400" dirty="0" err="1"/>
              <a:t>bilete</a:t>
            </a:r>
            <a:endParaRPr lang="nb-NO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Lys farga bakgrunn </a:t>
            </a:r>
            <a:r>
              <a:rPr lang="nb-NO" sz="1400" dirty="0">
                <a:solidFill>
                  <a:schemeClr val="accent1"/>
                </a:solidFill>
              </a:rPr>
              <a:t>(fin til graf/ikon/modell)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Sitat/utheva tekst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Blank </a:t>
            </a:r>
            <a:r>
              <a:rPr lang="nb-NO" sz="1400" dirty="0">
                <a:solidFill>
                  <a:schemeClr val="accent1"/>
                </a:solidFill>
              </a:rPr>
              <a:t>(om du har </a:t>
            </a:r>
            <a:r>
              <a:rPr lang="nb-NO" sz="1400" dirty="0" err="1">
                <a:solidFill>
                  <a:schemeClr val="accent1"/>
                </a:solidFill>
              </a:rPr>
              <a:t>ein</a:t>
            </a:r>
            <a:r>
              <a:rPr lang="nb-NO" sz="1400" dirty="0">
                <a:solidFill>
                  <a:schemeClr val="accent1"/>
                </a:solidFill>
              </a:rPr>
              <a:t> kompleks modell som </a:t>
            </a:r>
            <a:r>
              <a:rPr lang="nb-NO" sz="1400" dirty="0" err="1">
                <a:solidFill>
                  <a:schemeClr val="accent1"/>
                </a:solidFill>
              </a:rPr>
              <a:t>ikkje</a:t>
            </a:r>
            <a:r>
              <a:rPr lang="nb-NO" sz="1400" dirty="0">
                <a:solidFill>
                  <a:schemeClr val="accent1"/>
                </a:solidFill>
              </a:rPr>
              <a:t> skal ha tittel, til dømes)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 err="1"/>
              <a:t>Avslutningssider</a:t>
            </a:r>
            <a:r>
              <a:rPr lang="nb-NO" sz="1400" dirty="0"/>
              <a:t> </a:t>
            </a:r>
            <a:r>
              <a:rPr lang="nb-NO" sz="1400" dirty="0">
                <a:solidFill>
                  <a:schemeClr val="accent1"/>
                </a:solidFill>
              </a:rPr>
              <a:t>(5 ulike </a:t>
            </a:r>
            <a:r>
              <a:rPr lang="nb-NO" sz="1400" dirty="0" err="1">
                <a:solidFill>
                  <a:schemeClr val="accent1"/>
                </a:solidFill>
              </a:rPr>
              <a:t>stemningar</a:t>
            </a:r>
            <a:r>
              <a:rPr lang="nb-NO" sz="1400" dirty="0">
                <a:solidFill>
                  <a:schemeClr val="accent1"/>
                </a:solidFill>
              </a:rPr>
              <a:t> og 1 med illustrasjon)</a:t>
            </a:r>
          </a:p>
          <a:p>
            <a:endParaRPr lang="nb-NO" sz="18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01EB84E-5A60-1ED8-D7DC-F8A4758F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Malsidene</a:t>
            </a:r>
            <a:r>
              <a:rPr lang="nb-NO" dirty="0"/>
              <a:t> vel du </a:t>
            </a:r>
            <a:r>
              <a:rPr lang="nb-NO" dirty="0" err="1"/>
              <a:t>frå</a:t>
            </a:r>
            <a:r>
              <a:rPr lang="nb-NO" dirty="0"/>
              <a:t> «Nytt </a:t>
            </a:r>
            <a:r>
              <a:rPr lang="nb-NO" dirty="0" err="1"/>
              <a:t>lysbilete</a:t>
            </a:r>
            <a:r>
              <a:rPr lang="nb-NO" dirty="0"/>
              <a:t>/New slide», under «Sett inn/</a:t>
            </a:r>
            <a:r>
              <a:rPr lang="nb-NO" dirty="0" err="1"/>
              <a:t>Insert</a:t>
            </a:r>
            <a:r>
              <a:rPr lang="nb-NO" dirty="0"/>
              <a:t>»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D17511E9-083B-05DE-FE55-E0EEEAD58C4C}"/>
              </a:ext>
            </a:extLst>
          </p:cNvPr>
          <p:cNvGrpSpPr/>
          <p:nvPr/>
        </p:nvGrpSpPr>
        <p:grpSpPr>
          <a:xfrm>
            <a:off x="8204383" y="920343"/>
            <a:ext cx="3537784" cy="5119027"/>
            <a:chOff x="8204383" y="920343"/>
            <a:chExt cx="3537784" cy="5119027"/>
          </a:xfrm>
        </p:grpSpPr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C941428E-28E8-C072-10B9-B3E5AF8B5753}"/>
                </a:ext>
              </a:extLst>
            </p:cNvPr>
            <p:cNvGrpSpPr/>
            <p:nvPr/>
          </p:nvGrpSpPr>
          <p:grpSpPr>
            <a:xfrm>
              <a:off x="8873972" y="1489240"/>
              <a:ext cx="2868195" cy="4550130"/>
              <a:chOff x="8201283" y="1277795"/>
              <a:chExt cx="3784357" cy="6003538"/>
            </a:xfrm>
          </p:grpSpPr>
          <p:pic>
            <p:nvPicPr>
              <p:cNvPr id="6" name="Bilde 5">
                <a:extLst>
                  <a:ext uri="{FF2B5EF4-FFF2-40B4-BE49-F238E27FC236}">
                    <a16:creationId xmlns:a16="http://schemas.microsoft.com/office/drawing/2014/main" id="{C9B7231B-D364-B98A-EC31-38D5F61D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8214" b="8214"/>
              <a:stretch/>
            </p:blipFill>
            <p:spPr>
              <a:xfrm>
                <a:off x="8201283" y="1277795"/>
                <a:ext cx="3784356" cy="3411655"/>
              </a:xfrm>
              <a:prstGeom prst="rect">
                <a:avLst/>
              </a:prstGeom>
            </p:spPr>
          </p:pic>
          <p:pic>
            <p:nvPicPr>
              <p:cNvPr id="13" name="Bilde 12">
                <a:extLst>
                  <a:ext uri="{FF2B5EF4-FFF2-40B4-BE49-F238E27FC236}">
                    <a16:creationId xmlns:a16="http://schemas.microsoft.com/office/drawing/2014/main" id="{46DE80DE-2B2B-416A-4068-94370D0B38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433"/>
              <a:stretch/>
            </p:blipFill>
            <p:spPr>
              <a:xfrm>
                <a:off x="8201284" y="4567766"/>
                <a:ext cx="3784356" cy="2713567"/>
              </a:xfrm>
              <a:prstGeom prst="rect">
                <a:avLst/>
              </a:prstGeom>
            </p:spPr>
          </p:pic>
        </p:grp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9878428-99D6-D679-CAC1-26B710F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1564" y="1017162"/>
              <a:ext cx="1559943" cy="609902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B590829-AF5A-E9E8-B33E-FC1F1DC6EF39}"/>
                </a:ext>
              </a:extLst>
            </p:cNvPr>
            <p:cNvSpPr/>
            <p:nvPr/>
          </p:nvSpPr>
          <p:spPr>
            <a:xfrm>
              <a:off x="8773918" y="1135262"/>
              <a:ext cx="534787" cy="534787"/>
            </a:xfrm>
            <a:prstGeom prst="ellipse">
              <a:avLst/>
            </a:prstGeom>
            <a:noFill/>
            <a:ln w="222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69CBD82-EAC6-48F9-83AC-227405D56A32}"/>
                </a:ext>
              </a:extLst>
            </p:cNvPr>
            <p:cNvSpPr/>
            <p:nvPr/>
          </p:nvSpPr>
          <p:spPr>
            <a:xfrm>
              <a:off x="8204383" y="920343"/>
              <a:ext cx="356102" cy="356102"/>
            </a:xfrm>
            <a:prstGeom prst="ellipse">
              <a:avLst/>
            </a:prstGeom>
            <a:noFill/>
            <a:ln w="222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E27B362-EE22-3580-4D7B-6881945645C4}"/>
                </a:ext>
              </a:extLst>
            </p:cNvPr>
            <p:cNvSpPr/>
            <p:nvPr/>
          </p:nvSpPr>
          <p:spPr>
            <a:xfrm>
              <a:off x="8583074" y="920343"/>
              <a:ext cx="356102" cy="356102"/>
            </a:xfrm>
            <a:prstGeom prst="ellipse">
              <a:avLst/>
            </a:prstGeom>
            <a:noFill/>
            <a:ln w="222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29440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8041A0-A0BF-2BE4-00EC-3B84DF05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Fargane</a:t>
            </a:r>
            <a:r>
              <a:rPr lang="nb-NO" dirty="0"/>
              <a:t> i malen vår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02C4B20-9B83-C919-2DF0-108D55EB9A9A}"/>
              </a:ext>
            </a:extLst>
          </p:cNvPr>
          <p:cNvSpPr/>
          <p:nvPr/>
        </p:nvSpPr>
        <p:spPr>
          <a:xfrm>
            <a:off x="3342174" y="3778958"/>
            <a:ext cx="2803103" cy="1576743"/>
          </a:xfrm>
          <a:prstGeom prst="rect">
            <a:avLst/>
          </a:prstGeom>
          <a:gradFill flip="none" rotWithShape="1">
            <a:gsLst>
              <a:gs pos="20000">
                <a:schemeClr val="accent2">
                  <a:lumMod val="80000"/>
                  <a:lumOff val="20000"/>
                </a:schemeClr>
              </a:gs>
              <a:gs pos="99000">
                <a:schemeClr val="accent1">
                  <a:lumMod val="77694"/>
                  <a:lumOff val="22306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7B66B3A-A6CE-EDE6-EFA9-6120A5E107CC}"/>
              </a:ext>
            </a:extLst>
          </p:cNvPr>
          <p:cNvSpPr/>
          <p:nvPr/>
        </p:nvSpPr>
        <p:spPr>
          <a:xfrm>
            <a:off x="483006" y="3778956"/>
            <a:ext cx="2803103" cy="1576743"/>
          </a:xfrm>
          <a:prstGeom prst="rect">
            <a:avLst/>
          </a:prstGeom>
          <a:gradFill flip="none" rotWithShape="1">
            <a:gsLst>
              <a:gs pos="20000">
                <a:schemeClr val="tx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AC70941-8642-69B0-44D1-C6587EF6E7BA}"/>
              </a:ext>
            </a:extLst>
          </p:cNvPr>
          <p:cNvSpPr/>
          <p:nvPr/>
        </p:nvSpPr>
        <p:spPr>
          <a:xfrm>
            <a:off x="6201342" y="3778956"/>
            <a:ext cx="2803103" cy="1576743"/>
          </a:xfrm>
          <a:prstGeom prst="rect">
            <a:avLst/>
          </a:prstGeom>
          <a:gradFill flip="none" rotWithShape="1">
            <a:gsLst>
              <a:gs pos="18000">
                <a:schemeClr val="accent4"/>
              </a:gs>
              <a:gs pos="96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F3314DC-28CE-A9DF-5943-2188D8EB2502}"/>
              </a:ext>
            </a:extLst>
          </p:cNvPr>
          <p:cNvSpPr/>
          <p:nvPr/>
        </p:nvSpPr>
        <p:spPr>
          <a:xfrm>
            <a:off x="9060510" y="3778956"/>
            <a:ext cx="2803103" cy="1576743"/>
          </a:xfrm>
          <a:prstGeom prst="rect">
            <a:avLst/>
          </a:prstGeom>
          <a:gradFill flip="none" rotWithShape="1">
            <a:gsLst>
              <a:gs pos="21000">
                <a:schemeClr val="accent5">
                  <a:lumMod val="67000"/>
                  <a:lumOff val="33000"/>
                </a:schemeClr>
              </a:gs>
              <a:gs pos="100000">
                <a:schemeClr val="accent6">
                  <a:lumMod val="78884"/>
                  <a:lumOff val="21116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8DE77F1-CE28-FCAB-4C7E-A8F1654ADE21}"/>
              </a:ext>
            </a:extLst>
          </p:cNvPr>
          <p:cNvSpPr/>
          <p:nvPr/>
        </p:nvSpPr>
        <p:spPr>
          <a:xfrm>
            <a:off x="605723" y="1924911"/>
            <a:ext cx="900743" cy="9007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1A9CDBF-DFBE-0F1D-970B-C925DF4249CC}"/>
              </a:ext>
            </a:extLst>
          </p:cNvPr>
          <p:cNvSpPr/>
          <p:nvPr/>
        </p:nvSpPr>
        <p:spPr>
          <a:xfrm>
            <a:off x="3991271" y="1924910"/>
            <a:ext cx="900743" cy="900743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15000"/>
                <a:lumOff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F84190-8AFA-CF17-94D0-6AAFB374AEB3}"/>
              </a:ext>
            </a:extLst>
          </p:cNvPr>
          <p:cNvSpPr/>
          <p:nvPr/>
        </p:nvSpPr>
        <p:spPr>
          <a:xfrm>
            <a:off x="2862755" y="1924911"/>
            <a:ext cx="900743" cy="9007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F763E5-C658-0ED8-6A9B-5EC656BEDAC3}"/>
              </a:ext>
            </a:extLst>
          </p:cNvPr>
          <p:cNvSpPr/>
          <p:nvPr/>
        </p:nvSpPr>
        <p:spPr>
          <a:xfrm>
            <a:off x="5119787" y="1924910"/>
            <a:ext cx="900743" cy="900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FF4504-EF99-F15D-0ABA-AEAAD00BCB89}"/>
              </a:ext>
            </a:extLst>
          </p:cNvPr>
          <p:cNvSpPr/>
          <p:nvPr/>
        </p:nvSpPr>
        <p:spPr>
          <a:xfrm>
            <a:off x="6248303" y="1924909"/>
            <a:ext cx="900743" cy="900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6BF0B04-0BFD-1FD0-EFD7-D546E472D019}"/>
              </a:ext>
            </a:extLst>
          </p:cNvPr>
          <p:cNvSpPr/>
          <p:nvPr/>
        </p:nvSpPr>
        <p:spPr>
          <a:xfrm>
            <a:off x="9633851" y="1924907"/>
            <a:ext cx="900743" cy="9007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FFB26B3-E129-54D1-4655-1A37C9C27F64}"/>
              </a:ext>
            </a:extLst>
          </p:cNvPr>
          <p:cNvSpPr/>
          <p:nvPr/>
        </p:nvSpPr>
        <p:spPr>
          <a:xfrm>
            <a:off x="8505335" y="1924908"/>
            <a:ext cx="900743" cy="9007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133C21E-5242-2B5B-A344-E2CF2E84B109}"/>
              </a:ext>
            </a:extLst>
          </p:cNvPr>
          <p:cNvSpPr/>
          <p:nvPr/>
        </p:nvSpPr>
        <p:spPr>
          <a:xfrm>
            <a:off x="7376819" y="1924908"/>
            <a:ext cx="900743" cy="9007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38339C-5740-5F60-8494-D94A205AECED}"/>
              </a:ext>
            </a:extLst>
          </p:cNvPr>
          <p:cNvSpPr/>
          <p:nvPr/>
        </p:nvSpPr>
        <p:spPr>
          <a:xfrm>
            <a:off x="1734239" y="1924911"/>
            <a:ext cx="900743" cy="90074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15000"/>
                <a:lumOff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E3BE1C6-6ECA-4EDF-7DDF-85440D6403BE}"/>
              </a:ext>
            </a:extLst>
          </p:cNvPr>
          <p:cNvSpPr/>
          <p:nvPr/>
        </p:nvSpPr>
        <p:spPr>
          <a:xfrm>
            <a:off x="10762367" y="1924908"/>
            <a:ext cx="900743" cy="9007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6B23611-1211-B9DE-3D04-96BA2D270E21}"/>
              </a:ext>
            </a:extLst>
          </p:cNvPr>
          <p:cNvSpPr txBox="1"/>
          <p:nvPr/>
        </p:nvSpPr>
        <p:spPr>
          <a:xfrm>
            <a:off x="387349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 err="1"/>
              <a:t>Hovudfarge</a:t>
            </a:r>
            <a:endParaRPr lang="nb-NO" sz="1100" dirty="0"/>
          </a:p>
          <a:p>
            <a:pPr algn="ctr"/>
            <a:r>
              <a:rPr lang="nb-NO" sz="1100" dirty="0"/>
              <a:t>tekst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DC5BAA-C900-7D96-449F-F7FEA2DDE70E}"/>
              </a:ext>
            </a:extLst>
          </p:cNvPr>
          <p:cNvSpPr txBox="1"/>
          <p:nvPr/>
        </p:nvSpPr>
        <p:spPr>
          <a:xfrm>
            <a:off x="1533734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 err="1"/>
              <a:t>Hovudfarge</a:t>
            </a:r>
            <a:endParaRPr lang="nb-NO" sz="1100" dirty="0"/>
          </a:p>
          <a:p>
            <a:pPr algn="ctr"/>
            <a:r>
              <a:rPr lang="nb-NO" sz="1100" dirty="0"/>
              <a:t>negativ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BB6852E-6DF7-C447-1635-7A224F177979}"/>
              </a:ext>
            </a:extLst>
          </p:cNvPr>
          <p:cNvSpPr txBox="1"/>
          <p:nvPr/>
        </p:nvSpPr>
        <p:spPr>
          <a:xfrm>
            <a:off x="3763498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Bakgrunns-</a:t>
            </a:r>
          </a:p>
          <a:p>
            <a:pPr algn="ctr"/>
            <a:r>
              <a:rPr lang="nb-NO" sz="1100" dirty="0"/>
              <a:t>farge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674C6F5-7457-0D7E-965E-00D613CB3AAB}"/>
              </a:ext>
            </a:extLst>
          </p:cNvPr>
          <p:cNvSpPr txBox="1"/>
          <p:nvPr/>
        </p:nvSpPr>
        <p:spPr>
          <a:xfrm>
            <a:off x="4919282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 err="1"/>
              <a:t>Hovudfarge</a:t>
            </a:r>
            <a:br>
              <a:rPr lang="nb-NO" sz="1100" dirty="0"/>
            </a:br>
            <a:r>
              <a:rPr lang="nb-NO" sz="1100" dirty="0"/>
              <a:t>figurer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72C2A282-69EA-E02B-0B4B-14BD138F603C}"/>
              </a:ext>
            </a:extLst>
          </p:cNvPr>
          <p:cNvSpPr txBox="1"/>
          <p:nvPr/>
        </p:nvSpPr>
        <p:spPr>
          <a:xfrm>
            <a:off x="6075066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Tilleggs-</a:t>
            </a:r>
            <a:br>
              <a:rPr lang="nb-NO" sz="1100" dirty="0"/>
            </a:br>
            <a:r>
              <a:rPr lang="nb-NO" sz="1100" dirty="0"/>
              <a:t>farge 1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A24022F-64B3-6DEA-DEAC-0DB7AEB8B6D0}"/>
              </a:ext>
            </a:extLst>
          </p:cNvPr>
          <p:cNvSpPr txBox="1"/>
          <p:nvPr/>
        </p:nvSpPr>
        <p:spPr>
          <a:xfrm>
            <a:off x="7176314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Tilleggs-</a:t>
            </a:r>
            <a:br>
              <a:rPr lang="nb-NO" sz="1100" dirty="0"/>
            </a:br>
            <a:r>
              <a:rPr lang="nb-NO" sz="1100" dirty="0"/>
              <a:t>farge 2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28093DA-E80F-F1DF-D058-CD9017E8EAAA}"/>
              </a:ext>
            </a:extLst>
          </p:cNvPr>
          <p:cNvSpPr txBox="1"/>
          <p:nvPr/>
        </p:nvSpPr>
        <p:spPr>
          <a:xfrm>
            <a:off x="8304830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Tilleggs-</a:t>
            </a:r>
            <a:br>
              <a:rPr lang="nb-NO" sz="1100" dirty="0"/>
            </a:br>
            <a:r>
              <a:rPr lang="nb-NO" sz="1100" dirty="0"/>
              <a:t>farge 3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C66753E-EFA1-F4EB-1072-17CE6AA1E15E}"/>
              </a:ext>
            </a:extLst>
          </p:cNvPr>
          <p:cNvSpPr txBox="1"/>
          <p:nvPr/>
        </p:nvSpPr>
        <p:spPr>
          <a:xfrm>
            <a:off x="9433346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Tilleggs-</a:t>
            </a:r>
            <a:br>
              <a:rPr lang="nb-NO" sz="1100" dirty="0"/>
            </a:br>
            <a:r>
              <a:rPr lang="nb-NO" sz="1100" dirty="0"/>
              <a:t>farge 4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CEDCD02-A3A2-9820-D65E-9030E50A0444}"/>
              </a:ext>
            </a:extLst>
          </p:cNvPr>
          <p:cNvSpPr txBox="1"/>
          <p:nvPr/>
        </p:nvSpPr>
        <p:spPr>
          <a:xfrm>
            <a:off x="10561862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Tilleggs-</a:t>
            </a:r>
            <a:br>
              <a:rPr lang="nb-NO" sz="1100" dirty="0"/>
            </a:br>
            <a:r>
              <a:rPr lang="nb-NO" sz="1100" dirty="0"/>
              <a:t>farge 5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BF4F158F-D941-26CF-9E91-21E892292D51}"/>
              </a:ext>
            </a:extLst>
          </p:cNvPr>
          <p:cNvSpPr txBox="1"/>
          <p:nvPr/>
        </p:nvSpPr>
        <p:spPr>
          <a:xfrm>
            <a:off x="2662250" y="3005307"/>
            <a:ext cx="130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 err="1"/>
              <a:t>Hovudfarge</a:t>
            </a:r>
            <a:endParaRPr lang="nb-NO" sz="1100" dirty="0"/>
          </a:p>
          <a:p>
            <a:pPr algn="ctr"/>
            <a:r>
              <a:rPr lang="nb-NO" sz="1100" dirty="0"/>
              <a:t>tekst 2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3F020522-C361-4905-5122-4CAC5B071367}"/>
              </a:ext>
            </a:extLst>
          </p:cNvPr>
          <p:cNvSpPr txBox="1"/>
          <p:nvPr/>
        </p:nvSpPr>
        <p:spPr>
          <a:xfrm>
            <a:off x="410138" y="5587621"/>
            <a:ext cx="2274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Fargeforløpningar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2925180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290EFE-1E8D-ADBC-34F8-15EBF328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Ikon. Kan skalerast. Bruk etter behov.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E3D10FA-7924-28EB-29B9-16F7146554EA}"/>
              </a:ext>
            </a:extLst>
          </p:cNvPr>
          <p:cNvSpPr txBox="1"/>
          <p:nvPr/>
        </p:nvSpPr>
        <p:spPr>
          <a:xfrm>
            <a:off x="8825989" y="226771"/>
            <a:ext cx="314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 err="1"/>
              <a:t>Saknar</a:t>
            </a:r>
            <a:r>
              <a:rPr lang="nb-NO" sz="1200" dirty="0"/>
              <a:t> du </a:t>
            </a:r>
            <a:r>
              <a:rPr lang="nb-NO" sz="1200" dirty="0" err="1"/>
              <a:t>eit</a:t>
            </a:r>
            <a:r>
              <a:rPr lang="nb-NO" sz="1200" dirty="0"/>
              <a:t> ikon som du brukar ofte? Då kan vi få laga det! Vi vil samle opp og oppdatere ved behov. Ta kontakt med </a:t>
            </a:r>
            <a:r>
              <a:rPr lang="nb-NO" sz="1200" dirty="0">
                <a:hlinkClick r:id="rId2"/>
              </a:rPr>
              <a:t>Hilde.Anita.Royrvik@fjord1.no</a:t>
            </a:r>
            <a:endParaRPr lang="nb-NO" sz="1200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2A3990-C082-4EC8-9FDD-D04E36135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601" y="6074559"/>
            <a:ext cx="486508" cy="608135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8D97E93F-86E9-3BE6-B0E0-BA2FDCB03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7027" y="1781909"/>
            <a:ext cx="486507" cy="445965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A3AA2E53-70B2-56FE-13F1-C502E60AD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739" y="1808500"/>
            <a:ext cx="1135184" cy="405423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6D748E38-0B77-8297-36A2-F342E7EDB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5052" y="3469906"/>
            <a:ext cx="405423" cy="527050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7A91120F-259C-E5FA-9BDB-3985E6F0C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19550" y="2643076"/>
            <a:ext cx="527050" cy="527050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5CED978B-AF33-9AFE-170B-D1A9555722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32553" y="2643076"/>
            <a:ext cx="445965" cy="405423"/>
          </a:xfrm>
          <a:prstGeom prst="rect">
            <a:avLst/>
          </a:prstGeom>
        </p:spPr>
      </p:pic>
      <p:pic>
        <p:nvPicPr>
          <p:cNvPr id="21" name="Grafikk 20">
            <a:extLst>
              <a:ext uri="{FF2B5EF4-FFF2-40B4-BE49-F238E27FC236}">
                <a16:creationId xmlns:a16="http://schemas.microsoft.com/office/drawing/2014/main" id="{E6994F11-B17B-C237-256F-10ECECAFE0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83381" y="2643076"/>
            <a:ext cx="608135" cy="527050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AA230013-4424-BDA9-C01F-6CAE49FF5F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36921" y="2643076"/>
            <a:ext cx="405423" cy="486508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3A7DE084-E1DB-468E-2C13-EE8C204CEB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68834" y="2643076"/>
            <a:ext cx="527050" cy="608135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E9BCD22F-80CA-DC36-8733-334EA0B505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81832" y="2643076"/>
            <a:ext cx="445965" cy="527050"/>
          </a:xfrm>
          <a:prstGeom prst="rect">
            <a:avLst/>
          </a:prstGeom>
        </p:spPr>
      </p:pic>
      <p:pic>
        <p:nvPicPr>
          <p:cNvPr id="29" name="Grafikk 28">
            <a:extLst>
              <a:ext uri="{FF2B5EF4-FFF2-40B4-BE49-F238E27FC236}">
                <a16:creationId xmlns:a16="http://schemas.microsoft.com/office/drawing/2014/main" id="{7848276D-F0C3-1B82-AC4E-0E91AE800B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13745" y="2643076"/>
            <a:ext cx="527050" cy="567592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840B70C5-6123-677A-57A4-E63C0E39A7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86201" y="2643076"/>
            <a:ext cx="486507" cy="567592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97376E0-53BD-E3C0-F419-54BD3EAFB33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37030" y="2643076"/>
            <a:ext cx="608134" cy="567592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C59124C1-97BA-3C66-08B5-EC2F0FB5803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87859" y="2643076"/>
            <a:ext cx="608134" cy="567592"/>
          </a:xfrm>
          <a:prstGeom prst="rect">
            <a:avLst/>
          </a:prstGeom>
        </p:spPr>
      </p:pic>
      <p:pic>
        <p:nvPicPr>
          <p:cNvPr id="37" name="Grafikk 36">
            <a:extLst>
              <a:ext uri="{FF2B5EF4-FFF2-40B4-BE49-F238E27FC236}">
                <a16:creationId xmlns:a16="http://schemas.microsoft.com/office/drawing/2014/main" id="{6A82B5EC-B5CF-B710-539B-D8838660412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98145" y="2643076"/>
            <a:ext cx="648677" cy="648677"/>
          </a:xfrm>
          <a:prstGeom prst="rect">
            <a:avLst/>
          </a:prstGeom>
        </p:spPr>
      </p:pic>
      <p:pic>
        <p:nvPicPr>
          <p:cNvPr id="39" name="Grafikk 38">
            <a:extLst>
              <a:ext uri="{FF2B5EF4-FFF2-40B4-BE49-F238E27FC236}">
                <a16:creationId xmlns:a16="http://schemas.microsoft.com/office/drawing/2014/main" id="{01FB00D9-1FD9-F9D2-1BAA-F5FCC62A001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621429" y="2643076"/>
            <a:ext cx="567592" cy="567592"/>
          </a:xfrm>
          <a:prstGeom prst="rect">
            <a:avLst/>
          </a:prstGeom>
        </p:spPr>
      </p:pic>
      <p:pic>
        <p:nvPicPr>
          <p:cNvPr id="41" name="Grafikk 40">
            <a:extLst>
              <a:ext uri="{FF2B5EF4-FFF2-40B4-BE49-F238E27FC236}">
                <a16:creationId xmlns:a16="http://schemas.microsoft.com/office/drawing/2014/main" id="{DEE7D005-C0D1-777B-6B39-27697ABE21A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430058" y="2643076"/>
            <a:ext cx="527050" cy="608135"/>
          </a:xfrm>
          <a:prstGeom prst="rect">
            <a:avLst/>
          </a:prstGeom>
        </p:spPr>
      </p:pic>
      <p:pic>
        <p:nvPicPr>
          <p:cNvPr id="43" name="Grafikk 42">
            <a:extLst>
              <a:ext uri="{FF2B5EF4-FFF2-40B4-BE49-F238E27FC236}">
                <a16:creationId xmlns:a16="http://schemas.microsoft.com/office/drawing/2014/main" id="{4BECAB58-B731-9899-2867-83EA760EF03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12800" y="2643076"/>
            <a:ext cx="567592" cy="567592"/>
          </a:xfrm>
          <a:prstGeom prst="rect">
            <a:avLst/>
          </a:prstGeom>
        </p:spPr>
      </p:pic>
      <p:pic>
        <p:nvPicPr>
          <p:cNvPr id="45" name="Grafikk 44">
            <a:extLst>
              <a:ext uri="{FF2B5EF4-FFF2-40B4-BE49-F238E27FC236}">
                <a16:creationId xmlns:a16="http://schemas.microsoft.com/office/drawing/2014/main" id="{BA175013-E31D-574E-7CB7-B7C09BCFACD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98877" y="6028830"/>
            <a:ext cx="491914" cy="527050"/>
          </a:xfrm>
          <a:prstGeom prst="rect">
            <a:avLst/>
          </a:prstGeom>
        </p:spPr>
      </p:pic>
      <p:pic>
        <p:nvPicPr>
          <p:cNvPr id="47" name="Grafikk 46">
            <a:extLst>
              <a:ext uri="{FF2B5EF4-FFF2-40B4-BE49-F238E27FC236}">
                <a16:creationId xmlns:a16="http://schemas.microsoft.com/office/drawing/2014/main" id="{087CD18A-B659-6E40-C9B0-773FF3C978D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74571" y="6038222"/>
            <a:ext cx="567592" cy="567592"/>
          </a:xfrm>
          <a:prstGeom prst="rect">
            <a:avLst/>
          </a:prstGeom>
        </p:spPr>
      </p:pic>
      <p:pic>
        <p:nvPicPr>
          <p:cNvPr id="49" name="Grafikk 48">
            <a:extLst>
              <a:ext uri="{FF2B5EF4-FFF2-40B4-BE49-F238E27FC236}">
                <a16:creationId xmlns:a16="http://schemas.microsoft.com/office/drawing/2014/main" id="{1D3EB876-1AA9-3D25-A351-A737DF124C0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606400" y="1759806"/>
            <a:ext cx="632770" cy="474577"/>
          </a:xfrm>
          <a:prstGeom prst="rect">
            <a:avLst/>
          </a:prstGeom>
        </p:spPr>
      </p:pic>
      <p:pic>
        <p:nvPicPr>
          <p:cNvPr id="51" name="Grafikk 50">
            <a:extLst>
              <a:ext uri="{FF2B5EF4-FFF2-40B4-BE49-F238E27FC236}">
                <a16:creationId xmlns:a16="http://schemas.microsoft.com/office/drawing/2014/main" id="{B64ABE41-9EB5-A963-83F5-FCA1D3A5285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3095570" y="6139577"/>
            <a:ext cx="567593" cy="364881"/>
          </a:xfrm>
          <a:prstGeom prst="rect">
            <a:avLst/>
          </a:prstGeom>
        </p:spPr>
      </p:pic>
      <p:pic>
        <p:nvPicPr>
          <p:cNvPr id="53" name="Grafikk 52">
            <a:extLst>
              <a:ext uri="{FF2B5EF4-FFF2-40B4-BE49-F238E27FC236}">
                <a16:creationId xmlns:a16="http://schemas.microsoft.com/office/drawing/2014/main" id="{4F743E48-936E-3AFA-8E27-2433883DABD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263918" y="6089643"/>
            <a:ext cx="567592" cy="405423"/>
          </a:xfrm>
          <a:prstGeom prst="rect">
            <a:avLst/>
          </a:prstGeom>
        </p:spPr>
      </p:pic>
      <p:pic>
        <p:nvPicPr>
          <p:cNvPr id="55" name="Grafikk 54">
            <a:extLst>
              <a:ext uri="{FF2B5EF4-FFF2-40B4-BE49-F238E27FC236}">
                <a16:creationId xmlns:a16="http://schemas.microsoft.com/office/drawing/2014/main" id="{B7DB32F6-2B82-90E3-1C43-B694556CB99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826663" y="4395231"/>
            <a:ext cx="567592" cy="567592"/>
          </a:xfrm>
          <a:prstGeom prst="rect">
            <a:avLst/>
          </a:prstGeom>
        </p:spPr>
      </p:pic>
      <p:pic>
        <p:nvPicPr>
          <p:cNvPr id="57" name="Grafikk 56">
            <a:extLst>
              <a:ext uri="{FF2B5EF4-FFF2-40B4-BE49-F238E27FC236}">
                <a16:creationId xmlns:a16="http://schemas.microsoft.com/office/drawing/2014/main" id="{4EE068C9-E0D0-8A56-3A03-644CD6BC85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694157" y="3426753"/>
            <a:ext cx="608135" cy="608135"/>
          </a:xfrm>
          <a:prstGeom prst="rect">
            <a:avLst/>
          </a:prstGeom>
        </p:spPr>
      </p:pic>
      <p:pic>
        <p:nvPicPr>
          <p:cNvPr id="59" name="Grafikk 58">
            <a:extLst>
              <a:ext uri="{FF2B5EF4-FFF2-40B4-BE49-F238E27FC236}">
                <a16:creationId xmlns:a16="http://schemas.microsoft.com/office/drawing/2014/main" id="{FB813E66-81BA-B962-C536-40738E1B0D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7954208" y="3458504"/>
            <a:ext cx="567593" cy="608135"/>
          </a:xfrm>
          <a:prstGeom prst="rect">
            <a:avLst/>
          </a:prstGeom>
        </p:spPr>
      </p:pic>
      <p:pic>
        <p:nvPicPr>
          <p:cNvPr id="63" name="Grafikk 62">
            <a:extLst>
              <a:ext uri="{FF2B5EF4-FFF2-40B4-BE49-F238E27FC236}">
                <a16:creationId xmlns:a16="http://schemas.microsoft.com/office/drawing/2014/main" id="{E12E3935-18CD-98AE-13CC-D3D3079F19CE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7224159" y="3469905"/>
            <a:ext cx="608135" cy="608135"/>
          </a:xfrm>
          <a:prstGeom prst="rect">
            <a:avLst/>
          </a:prstGeom>
        </p:spPr>
      </p:pic>
      <p:pic>
        <p:nvPicPr>
          <p:cNvPr id="65" name="Grafikk 64">
            <a:extLst>
              <a:ext uri="{FF2B5EF4-FFF2-40B4-BE49-F238E27FC236}">
                <a16:creationId xmlns:a16="http://schemas.microsoft.com/office/drawing/2014/main" id="{2B4A0CBE-6DD2-B0DE-5670-8FF4E9F60B3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6442815" y="3458504"/>
            <a:ext cx="608135" cy="608135"/>
          </a:xfrm>
          <a:prstGeom prst="rect">
            <a:avLst/>
          </a:prstGeom>
        </p:spPr>
      </p:pic>
      <p:pic>
        <p:nvPicPr>
          <p:cNvPr id="67" name="Grafikk 66">
            <a:extLst>
              <a:ext uri="{FF2B5EF4-FFF2-40B4-BE49-F238E27FC236}">
                <a16:creationId xmlns:a16="http://schemas.microsoft.com/office/drawing/2014/main" id="{B6C5320C-98E2-D361-3A9F-3FD666F3700D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5806965" y="3550991"/>
            <a:ext cx="405423" cy="445965"/>
          </a:xfrm>
          <a:prstGeom prst="rect">
            <a:avLst/>
          </a:prstGeom>
        </p:spPr>
      </p:pic>
      <p:pic>
        <p:nvPicPr>
          <p:cNvPr id="69" name="Grafikk 68">
            <a:extLst>
              <a:ext uri="{FF2B5EF4-FFF2-40B4-BE49-F238E27FC236}">
                <a16:creationId xmlns:a16="http://schemas.microsoft.com/office/drawing/2014/main" id="{4CEFBB16-600A-571E-5C4B-93517E3AF1F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97745" y="4435294"/>
            <a:ext cx="567592" cy="445965"/>
          </a:xfrm>
          <a:prstGeom prst="rect">
            <a:avLst/>
          </a:prstGeom>
        </p:spPr>
      </p:pic>
      <p:pic>
        <p:nvPicPr>
          <p:cNvPr id="71" name="Grafikk 70">
            <a:extLst>
              <a:ext uri="{FF2B5EF4-FFF2-40B4-BE49-F238E27FC236}">
                <a16:creationId xmlns:a16="http://schemas.microsoft.com/office/drawing/2014/main" id="{3DAAD5EE-996E-A9E5-99FA-F486CF010DE0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6509622" y="4435773"/>
            <a:ext cx="486508" cy="486508"/>
          </a:xfrm>
          <a:prstGeom prst="rect">
            <a:avLst/>
          </a:prstGeom>
        </p:spPr>
      </p:pic>
      <p:pic>
        <p:nvPicPr>
          <p:cNvPr id="73" name="Grafikk 72">
            <a:extLst>
              <a:ext uri="{FF2B5EF4-FFF2-40B4-BE49-F238E27FC236}">
                <a16:creationId xmlns:a16="http://schemas.microsoft.com/office/drawing/2014/main" id="{EE3D391D-B762-5F2E-EDFF-B2C1BC2CA25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3258643" y="4385603"/>
            <a:ext cx="567593" cy="608135"/>
          </a:xfrm>
          <a:prstGeom prst="rect">
            <a:avLst/>
          </a:prstGeom>
        </p:spPr>
      </p:pic>
      <p:pic>
        <p:nvPicPr>
          <p:cNvPr id="75" name="Grafikk 74">
            <a:extLst>
              <a:ext uri="{FF2B5EF4-FFF2-40B4-BE49-F238E27FC236}">
                <a16:creationId xmlns:a16="http://schemas.microsoft.com/office/drawing/2014/main" id="{C914BCD6-9E93-5A97-61AC-33D01802DFCC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583371" y="4386873"/>
            <a:ext cx="567593" cy="486508"/>
          </a:xfrm>
          <a:prstGeom prst="rect">
            <a:avLst/>
          </a:prstGeom>
        </p:spPr>
      </p:pic>
      <p:pic>
        <p:nvPicPr>
          <p:cNvPr id="77" name="Grafikk 76">
            <a:extLst>
              <a:ext uri="{FF2B5EF4-FFF2-40B4-BE49-F238E27FC236}">
                <a16:creationId xmlns:a16="http://schemas.microsoft.com/office/drawing/2014/main" id="{E648A3DB-D02D-CE19-B250-CB56A277F00E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2437149" y="4405475"/>
            <a:ext cx="486508" cy="527050"/>
          </a:xfrm>
          <a:prstGeom prst="rect">
            <a:avLst/>
          </a:prstGeom>
        </p:spPr>
      </p:pic>
      <p:pic>
        <p:nvPicPr>
          <p:cNvPr id="79" name="Grafikk 78">
            <a:extLst>
              <a:ext uri="{FF2B5EF4-FFF2-40B4-BE49-F238E27FC236}">
                <a16:creationId xmlns:a16="http://schemas.microsoft.com/office/drawing/2014/main" id="{F73D3011-8931-EE5B-2F4C-F585DFEB23C0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0940347" y="3499567"/>
            <a:ext cx="486508" cy="486508"/>
          </a:xfrm>
          <a:prstGeom prst="rect">
            <a:avLst/>
          </a:prstGeom>
        </p:spPr>
      </p:pic>
      <p:pic>
        <p:nvPicPr>
          <p:cNvPr id="81" name="Grafikk 80">
            <a:extLst>
              <a:ext uri="{FF2B5EF4-FFF2-40B4-BE49-F238E27FC236}">
                <a16:creationId xmlns:a16="http://schemas.microsoft.com/office/drawing/2014/main" id="{767DFEE4-D313-F27F-C271-591B78133B54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4927861" y="3466856"/>
            <a:ext cx="648677" cy="648677"/>
          </a:xfrm>
          <a:prstGeom prst="rect">
            <a:avLst/>
          </a:prstGeom>
        </p:spPr>
      </p:pic>
      <p:pic>
        <p:nvPicPr>
          <p:cNvPr id="83" name="Grafikk 82">
            <a:extLst>
              <a:ext uri="{FF2B5EF4-FFF2-40B4-BE49-F238E27FC236}">
                <a16:creationId xmlns:a16="http://schemas.microsoft.com/office/drawing/2014/main" id="{9CDEE980-4AAF-25E1-5C18-9B97A6A9A918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4067587" y="3489581"/>
            <a:ext cx="648677" cy="648677"/>
          </a:xfrm>
          <a:prstGeom prst="rect">
            <a:avLst/>
          </a:prstGeom>
        </p:spPr>
      </p:pic>
      <p:pic>
        <p:nvPicPr>
          <p:cNvPr id="85" name="Grafikk 84">
            <a:extLst>
              <a:ext uri="{FF2B5EF4-FFF2-40B4-BE49-F238E27FC236}">
                <a16:creationId xmlns:a16="http://schemas.microsoft.com/office/drawing/2014/main" id="{2337EE86-004B-F3DE-FAC3-BD75ABA6DD50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3218102" y="3507399"/>
            <a:ext cx="648677" cy="648677"/>
          </a:xfrm>
          <a:prstGeom prst="rect">
            <a:avLst/>
          </a:prstGeom>
        </p:spPr>
      </p:pic>
      <p:pic>
        <p:nvPicPr>
          <p:cNvPr id="87" name="Grafikk 86">
            <a:extLst>
              <a:ext uri="{FF2B5EF4-FFF2-40B4-BE49-F238E27FC236}">
                <a16:creationId xmlns:a16="http://schemas.microsoft.com/office/drawing/2014/main" id="{181C2280-EEB2-0BB8-83F2-CEC7270DB6C7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2405333" y="3489581"/>
            <a:ext cx="648677" cy="648677"/>
          </a:xfrm>
          <a:prstGeom prst="rect">
            <a:avLst/>
          </a:prstGeom>
        </p:spPr>
      </p:pic>
      <p:pic>
        <p:nvPicPr>
          <p:cNvPr id="89" name="Grafikk 88">
            <a:extLst>
              <a:ext uri="{FF2B5EF4-FFF2-40B4-BE49-F238E27FC236}">
                <a16:creationId xmlns:a16="http://schemas.microsoft.com/office/drawing/2014/main" id="{289BF1D4-37D7-FCEE-F235-0D91500B058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830629" y="3570666"/>
            <a:ext cx="527050" cy="567592"/>
          </a:xfrm>
          <a:prstGeom prst="rect">
            <a:avLst/>
          </a:prstGeom>
        </p:spPr>
      </p:pic>
      <p:pic>
        <p:nvPicPr>
          <p:cNvPr id="91" name="Grafikk 90">
            <a:extLst>
              <a:ext uri="{FF2B5EF4-FFF2-40B4-BE49-F238E27FC236}">
                <a16:creationId xmlns:a16="http://schemas.microsoft.com/office/drawing/2014/main" id="{2EBBC85A-DD32-7456-950E-8D8CBA69CC2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569276" y="3588983"/>
            <a:ext cx="527050" cy="527050"/>
          </a:xfrm>
          <a:prstGeom prst="rect">
            <a:avLst/>
          </a:prstGeom>
        </p:spPr>
      </p:pic>
      <p:pic>
        <p:nvPicPr>
          <p:cNvPr id="93" name="Grafikk 92">
            <a:extLst>
              <a:ext uri="{FF2B5EF4-FFF2-40B4-BE49-F238E27FC236}">
                <a16:creationId xmlns:a16="http://schemas.microsoft.com/office/drawing/2014/main" id="{9B2EE1CE-41A1-21E0-037B-BFBF7A63C725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4721206" y="5229619"/>
            <a:ext cx="608135" cy="608135"/>
          </a:xfrm>
          <a:prstGeom prst="rect">
            <a:avLst/>
          </a:prstGeom>
        </p:spPr>
      </p:pic>
      <p:pic>
        <p:nvPicPr>
          <p:cNvPr id="95" name="Grafikk 94">
            <a:extLst>
              <a:ext uri="{FF2B5EF4-FFF2-40B4-BE49-F238E27FC236}">
                <a16:creationId xmlns:a16="http://schemas.microsoft.com/office/drawing/2014/main" id="{7E9A5FB7-198D-650B-BC67-2A9BCB4F66E1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5573788" y="5229619"/>
            <a:ext cx="608135" cy="608135"/>
          </a:xfrm>
          <a:prstGeom prst="rect">
            <a:avLst/>
          </a:prstGeom>
        </p:spPr>
      </p:pic>
      <p:pic>
        <p:nvPicPr>
          <p:cNvPr id="97" name="Grafikk 96">
            <a:extLst>
              <a:ext uri="{FF2B5EF4-FFF2-40B4-BE49-F238E27FC236}">
                <a16:creationId xmlns:a16="http://schemas.microsoft.com/office/drawing/2014/main" id="{765401D0-5386-89B2-8DAC-1BD5A6613AC8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782636" y="5229619"/>
            <a:ext cx="445965" cy="527050"/>
          </a:xfrm>
          <a:prstGeom prst="rect">
            <a:avLst/>
          </a:prstGeom>
        </p:spPr>
      </p:pic>
      <p:pic>
        <p:nvPicPr>
          <p:cNvPr id="99" name="Grafikk 98">
            <a:extLst>
              <a:ext uri="{FF2B5EF4-FFF2-40B4-BE49-F238E27FC236}">
                <a16:creationId xmlns:a16="http://schemas.microsoft.com/office/drawing/2014/main" id="{3D982117-5047-7A12-7AC5-085BE17F5F8A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3868624" y="5229619"/>
            <a:ext cx="608135" cy="608135"/>
          </a:xfrm>
          <a:prstGeom prst="rect">
            <a:avLst/>
          </a:prstGeom>
        </p:spPr>
      </p:pic>
      <p:pic>
        <p:nvPicPr>
          <p:cNvPr id="101" name="Grafikk 100">
            <a:extLst>
              <a:ext uri="{FF2B5EF4-FFF2-40B4-BE49-F238E27FC236}">
                <a16:creationId xmlns:a16="http://schemas.microsoft.com/office/drawing/2014/main" id="{481AD7A9-FEEE-6D3E-8C01-179F77AB48F8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2244545" y="5229619"/>
            <a:ext cx="527050" cy="527050"/>
          </a:xfrm>
          <a:prstGeom prst="rect">
            <a:avLst/>
          </a:prstGeom>
        </p:spPr>
      </p:pic>
      <p:pic>
        <p:nvPicPr>
          <p:cNvPr id="103" name="Grafikk 102">
            <a:extLst>
              <a:ext uri="{FF2B5EF4-FFF2-40B4-BE49-F238E27FC236}">
                <a16:creationId xmlns:a16="http://schemas.microsoft.com/office/drawing/2014/main" id="{707533AE-CDCC-B01F-2217-904B0322A8E6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1473048" y="5229619"/>
            <a:ext cx="527050" cy="486508"/>
          </a:xfrm>
          <a:prstGeom prst="rect">
            <a:avLst/>
          </a:prstGeom>
        </p:spPr>
      </p:pic>
      <p:pic>
        <p:nvPicPr>
          <p:cNvPr id="105" name="Grafikk 104">
            <a:extLst>
              <a:ext uri="{FF2B5EF4-FFF2-40B4-BE49-F238E27FC236}">
                <a16:creationId xmlns:a16="http://schemas.microsoft.com/office/drawing/2014/main" id="{D1B733CE-5788-3E3A-CA4D-23CB35357A72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3016042" y="5229619"/>
            <a:ext cx="608135" cy="527050"/>
          </a:xfrm>
          <a:prstGeom prst="rect">
            <a:avLst/>
          </a:prstGeom>
        </p:spPr>
      </p:pic>
      <p:pic>
        <p:nvPicPr>
          <p:cNvPr id="107" name="Grafikk 106">
            <a:extLst>
              <a:ext uri="{FF2B5EF4-FFF2-40B4-BE49-F238E27FC236}">
                <a16:creationId xmlns:a16="http://schemas.microsoft.com/office/drawing/2014/main" id="{32167A3E-3376-D1EC-11EB-8A2505D80A5D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493473" y="1678740"/>
            <a:ext cx="567593" cy="608135"/>
          </a:xfrm>
          <a:prstGeom prst="rect">
            <a:avLst/>
          </a:prstGeom>
        </p:spPr>
      </p:pic>
      <p:pic>
        <p:nvPicPr>
          <p:cNvPr id="109" name="Grafikk 108">
            <a:extLst>
              <a:ext uri="{FF2B5EF4-FFF2-40B4-BE49-F238E27FC236}">
                <a16:creationId xmlns:a16="http://schemas.microsoft.com/office/drawing/2014/main" id="{F5C892C4-A6E1-B76C-96EF-BF481C6BA49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5728877" y="4439482"/>
            <a:ext cx="527050" cy="567592"/>
          </a:xfrm>
          <a:prstGeom prst="rect">
            <a:avLst/>
          </a:prstGeom>
        </p:spPr>
      </p:pic>
      <p:pic>
        <p:nvPicPr>
          <p:cNvPr id="111" name="Grafikk 110">
            <a:extLst>
              <a:ext uri="{FF2B5EF4-FFF2-40B4-BE49-F238E27FC236}">
                <a16:creationId xmlns:a16="http://schemas.microsoft.com/office/drawing/2014/main" id="{D2F09B20-DDBE-6820-8887-D4D29E7839DE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7968834" y="1731030"/>
            <a:ext cx="527050" cy="527050"/>
          </a:xfrm>
          <a:prstGeom prst="rect">
            <a:avLst/>
          </a:prstGeom>
        </p:spPr>
      </p:pic>
      <p:pic>
        <p:nvPicPr>
          <p:cNvPr id="113" name="Grafikk 112">
            <a:extLst>
              <a:ext uri="{FF2B5EF4-FFF2-40B4-BE49-F238E27FC236}">
                <a16:creationId xmlns:a16="http://schemas.microsoft.com/office/drawing/2014/main" id="{606B0A9C-85CA-B65F-447D-1F83BCFD210D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5029216" y="4375811"/>
            <a:ext cx="445966" cy="608135"/>
          </a:xfrm>
          <a:prstGeom prst="rect">
            <a:avLst/>
          </a:prstGeom>
        </p:spPr>
      </p:pic>
      <p:pic>
        <p:nvPicPr>
          <p:cNvPr id="115" name="Grafikk 114">
            <a:extLst>
              <a:ext uri="{FF2B5EF4-FFF2-40B4-BE49-F238E27FC236}">
                <a16:creationId xmlns:a16="http://schemas.microsoft.com/office/drawing/2014/main" id="{9EB3CC94-02F9-6555-B737-063162005750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4120107" y="4428157"/>
            <a:ext cx="527050" cy="567592"/>
          </a:xfrm>
          <a:prstGeom prst="rect">
            <a:avLst/>
          </a:prstGeom>
        </p:spPr>
      </p:pic>
      <p:pic>
        <p:nvPicPr>
          <p:cNvPr id="117" name="Grafikk 116">
            <a:extLst>
              <a:ext uri="{FF2B5EF4-FFF2-40B4-BE49-F238E27FC236}">
                <a16:creationId xmlns:a16="http://schemas.microsoft.com/office/drawing/2014/main" id="{E2C4BF3D-0610-A8BA-B17C-A021F06822D6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5732164" y="1720497"/>
            <a:ext cx="486507" cy="567592"/>
          </a:xfrm>
          <a:prstGeom prst="rect">
            <a:avLst/>
          </a:prstGeom>
        </p:spPr>
      </p:pic>
      <p:pic>
        <p:nvPicPr>
          <p:cNvPr id="119" name="Grafikk 118">
            <a:extLst>
              <a:ext uri="{FF2B5EF4-FFF2-40B4-BE49-F238E27FC236}">
                <a16:creationId xmlns:a16="http://schemas.microsoft.com/office/drawing/2014/main" id="{523A71CE-AFC1-491B-4E1B-97DC83C31C80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3484930" y="1777656"/>
            <a:ext cx="486507" cy="445965"/>
          </a:xfrm>
          <a:prstGeom prst="rect">
            <a:avLst/>
          </a:prstGeom>
        </p:spPr>
      </p:pic>
      <p:pic>
        <p:nvPicPr>
          <p:cNvPr id="121" name="Grafikk 120">
            <a:extLst>
              <a:ext uri="{FF2B5EF4-FFF2-40B4-BE49-F238E27FC236}">
                <a16:creationId xmlns:a16="http://schemas.microsoft.com/office/drawing/2014/main" id="{055ACBB4-603B-9778-CE47-9D426C906425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4200112" y="1749506"/>
            <a:ext cx="445965" cy="527050"/>
          </a:xfrm>
          <a:prstGeom prst="rect">
            <a:avLst/>
          </a:prstGeom>
        </p:spPr>
      </p:pic>
      <p:pic>
        <p:nvPicPr>
          <p:cNvPr id="123" name="Grafikk 122">
            <a:extLst>
              <a:ext uri="{FF2B5EF4-FFF2-40B4-BE49-F238E27FC236}">
                <a16:creationId xmlns:a16="http://schemas.microsoft.com/office/drawing/2014/main" id="{6BF69E33-3238-D4F4-B03C-CA189E9213C9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4987978" y="1748857"/>
            <a:ext cx="445965" cy="527050"/>
          </a:xfrm>
          <a:prstGeom prst="rect">
            <a:avLst/>
          </a:prstGeom>
        </p:spPr>
      </p:pic>
      <p:pic>
        <p:nvPicPr>
          <p:cNvPr id="125" name="Grafikk 124">
            <a:extLst>
              <a:ext uri="{FF2B5EF4-FFF2-40B4-BE49-F238E27FC236}">
                <a16:creationId xmlns:a16="http://schemas.microsoft.com/office/drawing/2014/main" id="{D0B00052-9D9F-A32C-332E-19C238BE2DFD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7304758" y="1759806"/>
            <a:ext cx="486508" cy="486508"/>
          </a:xfrm>
          <a:prstGeom prst="rect">
            <a:avLst/>
          </a:prstGeom>
        </p:spPr>
      </p:pic>
      <p:pic>
        <p:nvPicPr>
          <p:cNvPr id="127" name="Grafikk 126">
            <a:extLst>
              <a:ext uri="{FF2B5EF4-FFF2-40B4-BE49-F238E27FC236}">
                <a16:creationId xmlns:a16="http://schemas.microsoft.com/office/drawing/2014/main" id="{E205EB86-F8D7-EAA2-E60B-17A47B6E1D61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10250546" y="4410927"/>
            <a:ext cx="486507" cy="567592"/>
          </a:xfrm>
          <a:prstGeom prst="rect">
            <a:avLst/>
          </a:prstGeom>
        </p:spPr>
      </p:pic>
      <p:pic>
        <p:nvPicPr>
          <p:cNvPr id="129" name="Grafikk 128">
            <a:extLst>
              <a:ext uri="{FF2B5EF4-FFF2-40B4-BE49-F238E27FC236}">
                <a16:creationId xmlns:a16="http://schemas.microsoft.com/office/drawing/2014/main" id="{4F8447EE-6C5A-5D2D-AC85-947A2C465325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7264216" y="4435773"/>
            <a:ext cx="527050" cy="486508"/>
          </a:xfrm>
          <a:prstGeom prst="rect">
            <a:avLst/>
          </a:prstGeom>
        </p:spPr>
      </p:pic>
      <p:pic>
        <p:nvPicPr>
          <p:cNvPr id="131" name="Grafikk 130">
            <a:extLst>
              <a:ext uri="{FF2B5EF4-FFF2-40B4-BE49-F238E27FC236}">
                <a16:creationId xmlns:a16="http://schemas.microsoft.com/office/drawing/2014/main" id="{DD93D020-66CF-6CB4-F4E8-F6858F518FCD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8036309" y="4452082"/>
            <a:ext cx="527050" cy="405423"/>
          </a:xfrm>
          <a:prstGeom prst="rect">
            <a:avLst/>
          </a:prstGeom>
        </p:spPr>
      </p:pic>
      <p:pic>
        <p:nvPicPr>
          <p:cNvPr id="133" name="Grafikk 132">
            <a:extLst>
              <a:ext uri="{FF2B5EF4-FFF2-40B4-BE49-F238E27FC236}">
                <a16:creationId xmlns:a16="http://schemas.microsoft.com/office/drawing/2014/main" id="{9388F3BF-2F6D-8074-4742-4A2871A30528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8756105" y="4385603"/>
            <a:ext cx="445966" cy="608135"/>
          </a:xfrm>
          <a:prstGeom prst="rect">
            <a:avLst/>
          </a:prstGeom>
        </p:spPr>
      </p:pic>
      <p:pic>
        <p:nvPicPr>
          <p:cNvPr id="135" name="Grafikk 134">
            <a:extLst>
              <a:ext uri="{FF2B5EF4-FFF2-40B4-BE49-F238E27FC236}">
                <a16:creationId xmlns:a16="http://schemas.microsoft.com/office/drawing/2014/main" id="{CAE7EDB9-C343-B5DC-4CA4-21629439D846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9383381" y="4401630"/>
            <a:ext cx="608135" cy="608135"/>
          </a:xfrm>
          <a:prstGeom prst="rect">
            <a:avLst/>
          </a:prstGeom>
        </p:spPr>
      </p:pic>
      <p:pic>
        <p:nvPicPr>
          <p:cNvPr id="137" name="Grafikk 136">
            <a:extLst>
              <a:ext uri="{FF2B5EF4-FFF2-40B4-BE49-F238E27FC236}">
                <a16:creationId xmlns:a16="http://schemas.microsoft.com/office/drawing/2014/main" id="{018FC04B-996F-6B97-A590-1C6AD4B05308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0247111" y="3499567"/>
            <a:ext cx="486508" cy="527050"/>
          </a:xfrm>
          <a:prstGeom prst="rect">
            <a:avLst/>
          </a:prstGeom>
        </p:spPr>
      </p:pic>
      <p:pic>
        <p:nvPicPr>
          <p:cNvPr id="139" name="Grafikk 138">
            <a:extLst>
              <a:ext uri="{FF2B5EF4-FFF2-40B4-BE49-F238E27FC236}">
                <a16:creationId xmlns:a16="http://schemas.microsoft.com/office/drawing/2014/main" id="{75861F35-D601-2DC8-54FC-B4CBF77839B6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10202770" y="5229619"/>
            <a:ext cx="445966" cy="486508"/>
          </a:xfrm>
          <a:prstGeom prst="rect">
            <a:avLst/>
          </a:prstGeom>
        </p:spPr>
      </p:pic>
      <p:pic>
        <p:nvPicPr>
          <p:cNvPr id="141" name="Grafikk 140">
            <a:extLst>
              <a:ext uri="{FF2B5EF4-FFF2-40B4-BE49-F238E27FC236}">
                <a16:creationId xmlns:a16="http://schemas.microsoft.com/office/drawing/2014/main" id="{C1B22B21-D126-D1F0-20AF-EDB288023C56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9431273" y="5229619"/>
            <a:ext cx="527050" cy="486508"/>
          </a:xfrm>
          <a:prstGeom prst="rect">
            <a:avLst/>
          </a:prstGeom>
        </p:spPr>
      </p:pic>
      <p:pic>
        <p:nvPicPr>
          <p:cNvPr id="143" name="Grafikk 142">
            <a:extLst>
              <a:ext uri="{FF2B5EF4-FFF2-40B4-BE49-F238E27FC236}">
                <a16:creationId xmlns:a16="http://schemas.microsoft.com/office/drawing/2014/main" id="{3F271440-6BE7-3161-FF8E-70CF75BA0F7B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8659776" y="5229619"/>
            <a:ext cx="527050" cy="486508"/>
          </a:xfrm>
          <a:prstGeom prst="rect">
            <a:avLst/>
          </a:prstGeom>
        </p:spPr>
      </p:pic>
      <p:pic>
        <p:nvPicPr>
          <p:cNvPr id="145" name="Grafikk 144">
            <a:extLst>
              <a:ext uri="{FF2B5EF4-FFF2-40B4-BE49-F238E27FC236}">
                <a16:creationId xmlns:a16="http://schemas.microsoft.com/office/drawing/2014/main" id="{DE49AAA0-2CC8-B068-1C8D-BB9F306A921C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7888279" y="5229619"/>
            <a:ext cx="527050" cy="486508"/>
          </a:xfrm>
          <a:prstGeom prst="rect">
            <a:avLst/>
          </a:prstGeom>
        </p:spPr>
      </p:pic>
      <p:pic>
        <p:nvPicPr>
          <p:cNvPr id="147" name="Grafikk 146">
            <a:extLst>
              <a:ext uri="{FF2B5EF4-FFF2-40B4-BE49-F238E27FC236}">
                <a16:creationId xmlns:a16="http://schemas.microsoft.com/office/drawing/2014/main" id="{25834D8D-099D-E70D-A296-1C6ABF0B5FF6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7116782" y="5229619"/>
            <a:ext cx="527050" cy="486508"/>
          </a:xfrm>
          <a:prstGeom prst="rect">
            <a:avLst/>
          </a:prstGeom>
        </p:spPr>
      </p:pic>
      <p:pic>
        <p:nvPicPr>
          <p:cNvPr id="149" name="Grafikk 148">
            <a:extLst>
              <a:ext uri="{FF2B5EF4-FFF2-40B4-BE49-F238E27FC236}">
                <a16:creationId xmlns:a16="http://schemas.microsoft.com/office/drawing/2014/main" id="{FFF818A3-3C42-1EBD-DC44-62150CCD07C1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426370" y="5229619"/>
            <a:ext cx="445965" cy="527050"/>
          </a:xfrm>
          <a:prstGeom prst="rect">
            <a:avLst/>
          </a:prstGeom>
        </p:spPr>
      </p:pic>
      <p:pic>
        <p:nvPicPr>
          <p:cNvPr id="161" name="Grafikk 160">
            <a:extLst>
              <a:ext uri="{FF2B5EF4-FFF2-40B4-BE49-F238E27FC236}">
                <a16:creationId xmlns:a16="http://schemas.microsoft.com/office/drawing/2014/main" id="{BD046E43-BF58-869D-314B-39B98E5753E7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0893188" y="5229619"/>
            <a:ext cx="502431" cy="502431"/>
          </a:xfrm>
          <a:prstGeom prst="rect">
            <a:avLst/>
          </a:prstGeom>
        </p:spPr>
      </p:pic>
      <p:pic>
        <p:nvPicPr>
          <p:cNvPr id="163" name="Grafikk 162">
            <a:extLst>
              <a:ext uri="{FF2B5EF4-FFF2-40B4-BE49-F238E27FC236}">
                <a16:creationId xmlns:a16="http://schemas.microsoft.com/office/drawing/2014/main" id="{63C24968-9AE7-8B15-CCDB-D95A58075C14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3988576" y="6103646"/>
            <a:ext cx="1275469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290EFE-1E8D-ADBC-34F8-15EBF328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Ikon. Kan skalerast. Bruk etter behov.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E3D10FA-7924-28EB-29B9-16F7146554EA}"/>
              </a:ext>
            </a:extLst>
          </p:cNvPr>
          <p:cNvSpPr txBox="1"/>
          <p:nvPr/>
        </p:nvSpPr>
        <p:spPr>
          <a:xfrm>
            <a:off x="8825989" y="226771"/>
            <a:ext cx="314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 err="1"/>
              <a:t>Saknar</a:t>
            </a:r>
            <a:r>
              <a:rPr lang="nb-NO" sz="1200" dirty="0"/>
              <a:t> du </a:t>
            </a:r>
            <a:r>
              <a:rPr lang="nb-NO" sz="1200" dirty="0" err="1"/>
              <a:t>eit</a:t>
            </a:r>
            <a:r>
              <a:rPr lang="nb-NO" sz="1200" dirty="0"/>
              <a:t> ikon som du brukar ofte? Då kan vi få laga det! Vi vil samle opp og oppdatere ved behov. Ta kontakt med </a:t>
            </a:r>
            <a:r>
              <a:rPr lang="nb-NO" sz="1200" dirty="0">
                <a:hlinkClick r:id="rId3"/>
              </a:rPr>
              <a:t>Hilde.Anita.Royrvik@fjord1.no</a:t>
            </a:r>
            <a:endParaRPr lang="nb-NO" sz="1200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2A3990-C082-4EC8-9FDD-D04E3613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34601" y="6074559"/>
            <a:ext cx="486508" cy="608135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8D97E93F-86E9-3BE6-B0E0-BA2FDCB03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67027" y="1781909"/>
            <a:ext cx="486507" cy="445964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A3AA2E53-70B2-56FE-13F1-C502E60AD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2739" y="1808500"/>
            <a:ext cx="1135184" cy="405422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6D748E38-0B77-8297-36A2-F342E7EDB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525052" y="3469906"/>
            <a:ext cx="405423" cy="52704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7A91120F-259C-E5FA-9BDB-3985E6F0C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919550" y="2643076"/>
            <a:ext cx="527050" cy="527050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5CED978B-AF33-9AFE-170B-D1A955572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32553" y="2643076"/>
            <a:ext cx="445965" cy="405422"/>
          </a:xfrm>
          <a:prstGeom prst="rect">
            <a:avLst/>
          </a:prstGeom>
        </p:spPr>
      </p:pic>
      <p:pic>
        <p:nvPicPr>
          <p:cNvPr id="21" name="Grafikk 20">
            <a:extLst>
              <a:ext uri="{FF2B5EF4-FFF2-40B4-BE49-F238E27FC236}">
                <a16:creationId xmlns:a16="http://schemas.microsoft.com/office/drawing/2014/main" id="{E6994F11-B17B-C237-256F-10ECECAFE0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383381" y="2643076"/>
            <a:ext cx="608134" cy="527050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AA230013-4424-BDA9-C01F-6CAE49FF5F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736921" y="2643076"/>
            <a:ext cx="405423" cy="486507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3A7DE084-E1DB-468E-2C13-EE8C204CEB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968834" y="2643076"/>
            <a:ext cx="527050" cy="608134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E9BCD22F-80CA-DC36-8733-334EA0B505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7281832" y="2643076"/>
            <a:ext cx="445965" cy="527049"/>
          </a:xfrm>
          <a:prstGeom prst="rect">
            <a:avLst/>
          </a:prstGeom>
        </p:spPr>
      </p:pic>
      <p:pic>
        <p:nvPicPr>
          <p:cNvPr id="29" name="Grafikk 28">
            <a:extLst>
              <a:ext uri="{FF2B5EF4-FFF2-40B4-BE49-F238E27FC236}">
                <a16:creationId xmlns:a16="http://schemas.microsoft.com/office/drawing/2014/main" id="{7848276D-F0C3-1B82-AC4E-0E91AE800B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6513745" y="2643076"/>
            <a:ext cx="527049" cy="567592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840B70C5-6123-677A-57A4-E63C0E39A7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786201" y="2643076"/>
            <a:ext cx="486507" cy="567591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97376E0-53BD-E3C0-F419-54BD3EAFB3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937030" y="2643076"/>
            <a:ext cx="608134" cy="567591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C59124C1-97BA-3C66-08B5-EC2F0FB5803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4087859" y="2643076"/>
            <a:ext cx="608134" cy="567591"/>
          </a:xfrm>
          <a:prstGeom prst="rect">
            <a:avLst/>
          </a:prstGeom>
        </p:spPr>
      </p:pic>
      <p:pic>
        <p:nvPicPr>
          <p:cNvPr id="37" name="Grafikk 36">
            <a:extLst>
              <a:ext uri="{FF2B5EF4-FFF2-40B4-BE49-F238E27FC236}">
                <a16:creationId xmlns:a16="http://schemas.microsoft.com/office/drawing/2014/main" id="{6A82B5EC-B5CF-B710-539B-D883866041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3198145" y="2643076"/>
            <a:ext cx="648677" cy="648677"/>
          </a:xfrm>
          <a:prstGeom prst="rect">
            <a:avLst/>
          </a:prstGeom>
        </p:spPr>
      </p:pic>
      <p:pic>
        <p:nvPicPr>
          <p:cNvPr id="39" name="Grafikk 38">
            <a:extLst>
              <a:ext uri="{FF2B5EF4-FFF2-40B4-BE49-F238E27FC236}">
                <a16:creationId xmlns:a16="http://schemas.microsoft.com/office/drawing/2014/main" id="{01FB00D9-1FD9-F9D2-1BAA-F5FCC62A001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621429" y="2643076"/>
            <a:ext cx="567592" cy="567592"/>
          </a:xfrm>
          <a:prstGeom prst="rect">
            <a:avLst/>
          </a:prstGeom>
        </p:spPr>
      </p:pic>
      <p:pic>
        <p:nvPicPr>
          <p:cNvPr id="41" name="Grafikk 40">
            <a:extLst>
              <a:ext uri="{FF2B5EF4-FFF2-40B4-BE49-F238E27FC236}">
                <a16:creationId xmlns:a16="http://schemas.microsoft.com/office/drawing/2014/main" id="{DEE7D005-C0D1-777B-6B39-27697ABE21A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2430058" y="2643076"/>
            <a:ext cx="527050" cy="608134"/>
          </a:xfrm>
          <a:prstGeom prst="rect">
            <a:avLst/>
          </a:prstGeom>
        </p:spPr>
      </p:pic>
      <p:pic>
        <p:nvPicPr>
          <p:cNvPr id="43" name="Grafikk 42">
            <a:extLst>
              <a:ext uri="{FF2B5EF4-FFF2-40B4-BE49-F238E27FC236}">
                <a16:creationId xmlns:a16="http://schemas.microsoft.com/office/drawing/2014/main" id="{4BECAB58-B731-9899-2867-83EA760EF03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812800" y="2643076"/>
            <a:ext cx="567592" cy="567592"/>
          </a:xfrm>
          <a:prstGeom prst="rect">
            <a:avLst/>
          </a:prstGeom>
        </p:spPr>
      </p:pic>
      <p:pic>
        <p:nvPicPr>
          <p:cNvPr id="45" name="Grafikk 44">
            <a:extLst>
              <a:ext uri="{FF2B5EF4-FFF2-40B4-BE49-F238E27FC236}">
                <a16:creationId xmlns:a16="http://schemas.microsoft.com/office/drawing/2014/main" id="{BA175013-E31D-574E-7CB7-B7C09BCFACD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798877" y="6028830"/>
            <a:ext cx="491913" cy="527050"/>
          </a:xfrm>
          <a:prstGeom prst="rect">
            <a:avLst/>
          </a:prstGeom>
        </p:spPr>
      </p:pic>
      <p:pic>
        <p:nvPicPr>
          <p:cNvPr id="47" name="Grafikk 46">
            <a:extLst>
              <a:ext uri="{FF2B5EF4-FFF2-40B4-BE49-F238E27FC236}">
                <a16:creationId xmlns:a16="http://schemas.microsoft.com/office/drawing/2014/main" id="{087CD18A-B659-6E40-C9B0-773FF3C978D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1474571" y="6038222"/>
            <a:ext cx="567592" cy="567592"/>
          </a:xfrm>
          <a:prstGeom prst="rect">
            <a:avLst/>
          </a:prstGeom>
        </p:spPr>
      </p:pic>
      <p:pic>
        <p:nvPicPr>
          <p:cNvPr id="49" name="Grafikk 48">
            <a:extLst>
              <a:ext uri="{FF2B5EF4-FFF2-40B4-BE49-F238E27FC236}">
                <a16:creationId xmlns:a16="http://schemas.microsoft.com/office/drawing/2014/main" id="{1D3EB876-1AA9-3D25-A351-A737DF124C0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2606400" y="1759806"/>
            <a:ext cx="632769" cy="474577"/>
          </a:xfrm>
          <a:prstGeom prst="rect">
            <a:avLst/>
          </a:prstGeom>
        </p:spPr>
      </p:pic>
      <p:pic>
        <p:nvPicPr>
          <p:cNvPr id="51" name="Grafikk 50">
            <a:extLst>
              <a:ext uri="{FF2B5EF4-FFF2-40B4-BE49-F238E27FC236}">
                <a16:creationId xmlns:a16="http://schemas.microsoft.com/office/drawing/2014/main" id="{B64ABE41-9EB5-A963-83F5-FCA1D3A5285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3095570" y="6139577"/>
            <a:ext cx="567592" cy="364881"/>
          </a:xfrm>
          <a:prstGeom prst="rect">
            <a:avLst/>
          </a:prstGeom>
        </p:spPr>
      </p:pic>
      <p:pic>
        <p:nvPicPr>
          <p:cNvPr id="53" name="Grafikk 52">
            <a:extLst>
              <a:ext uri="{FF2B5EF4-FFF2-40B4-BE49-F238E27FC236}">
                <a16:creationId xmlns:a16="http://schemas.microsoft.com/office/drawing/2014/main" id="{4F743E48-936E-3AFA-8E27-2433883DABD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2263918" y="6089643"/>
            <a:ext cx="567592" cy="405422"/>
          </a:xfrm>
          <a:prstGeom prst="rect">
            <a:avLst/>
          </a:prstGeom>
        </p:spPr>
      </p:pic>
      <p:pic>
        <p:nvPicPr>
          <p:cNvPr id="55" name="Grafikk 54">
            <a:extLst>
              <a:ext uri="{FF2B5EF4-FFF2-40B4-BE49-F238E27FC236}">
                <a16:creationId xmlns:a16="http://schemas.microsoft.com/office/drawing/2014/main" id="{B7DB32F6-2B82-90E3-1C43-B694556CB99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>
            <a:off x="10826663" y="4395231"/>
            <a:ext cx="567592" cy="567592"/>
          </a:xfrm>
          <a:prstGeom prst="rect">
            <a:avLst/>
          </a:prstGeom>
        </p:spPr>
      </p:pic>
      <p:pic>
        <p:nvPicPr>
          <p:cNvPr id="57" name="Grafikk 56">
            <a:extLst>
              <a:ext uri="{FF2B5EF4-FFF2-40B4-BE49-F238E27FC236}">
                <a16:creationId xmlns:a16="http://schemas.microsoft.com/office/drawing/2014/main" id="{4EE068C9-E0D0-8A56-3A03-644CD6BC85F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8694157" y="3426753"/>
            <a:ext cx="608135" cy="608135"/>
          </a:xfrm>
          <a:prstGeom prst="rect">
            <a:avLst/>
          </a:prstGeom>
        </p:spPr>
      </p:pic>
      <p:pic>
        <p:nvPicPr>
          <p:cNvPr id="59" name="Grafikk 58">
            <a:extLst>
              <a:ext uri="{FF2B5EF4-FFF2-40B4-BE49-F238E27FC236}">
                <a16:creationId xmlns:a16="http://schemas.microsoft.com/office/drawing/2014/main" id="{FB813E66-81BA-B962-C536-40738E1B0D3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7954208" y="3458504"/>
            <a:ext cx="567592" cy="608135"/>
          </a:xfrm>
          <a:prstGeom prst="rect">
            <a:avLst/>
          </a:prstGeom>
        </p:spPr>
      </p:pic>
      <p:pic>
        <p:nvPicPr>
          <p:cNvPr id="63" name="Grafikk 62">
            <a:extLst>
              <a:ext uri="{FF2B5EF4-FFF2-40B4-BE49-F238E27FC236}">
                <a16:creationId xmlns:a16="http://schemas.microsoft.com/office/drawing/2014/main" id="{E12E3935-18CD-98AE-13CC-D3D3079F19C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7224159" y="3469905"/>
            <a:ext cx="608135" cy="608135"/>
          </a:xfrm>
          <a:prstGeom prst="rect">
            <a:avLst/>
          </a:prstGeom>
        </p:spPr>
      </p:pic>
      <p:pic>
        <p:nvPicPr>
          <p:cNvPr id="65" name="Grafikk 64">
            <a:extLst>
              <a:ext uri="{FF2B5EF4-FFF2-40B4-BE49-F238E27FC236}">
                <a16:creationId xmlns:a16="http://schemas.microsoft.com/office/drawing/2014/main" id="{2B4A0CBE-6DD2-B0DE-5670-8FF4E9F60B3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6442815" y="3458504"/>
            <a:ext cx="608135" cy="608135"/>
          </a:xfrm>
          <a:prstGeom prst="rect">
            <a:avLst/>
          </a:prstGeom>
        </p:spPr>
      </p:pic>
      <p:pic>
        <p:nvPicPr>
          <p:cNvPr id="67" name="Grafikk 66">
            <a:extLst>
              <a:ext uri="{FF2B5EF4-FFF2-40B4-BE49-F238E27FC236}">
                <a16:creationId xmlns:a16="http://schemas.microsoft.com/office/drawing/2014/main" id="{B6C5320C-98E2-D361-3A9F-3FD666F3700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5806965" y="3550991"/>
            <a:ext cx="405422" cy="445965"/>
          </a:xfrm>
          <a:prstGeom prst="rect">
            <a:avLst/>
          </a:prstGeom>
        </p:spPr>
      </p:pic>
      <p:pic>
        <p:nvPicPr>
          <p:cNvPr id="69" name="Grafikk 68">
            <a:extLst>
              <a:ext uri="{FF2B5EF4-FFF2-40B4-BE49-F238E27FC236}">
                <a16:creationId xmlns:a16="http://schemas.microsoft.com/office/drawing/2014/main" id="{4CEFBB16-600A-571E-5C4B-93517E3AF1F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797745" y="4435294"/>
            <a:ext cx="567591" cy="445965"/>
          </a:xfrm>
          <a:prstGeom prst="rect">
            <a:avLst/>
          </a:prstGeom>
        </p:spPr>
      </p:pic>
      <p:pic>
        <p:nvPicPr>
          <p:cNvPr id="71" name="Grafikk 70">
            <a:extLst>
              <a:ext uri="{FF2B5EF4-FFF2-40B4-BE49-F238E27FC236}">
                <a16:creationId xmlns:a16="http://schemas.microsoft.com/office/drawing/2014/main" id="{3DAAD5EE-996E-A9E5-99FA-F486CF010DE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6509622" y="4435773"/>
            <a:ext cx="486508" cy="486508"/>
          </a:xfrm>
          <a:prstGeom prst="rect">
            <a:avLst/>
          </a:prstGeom>
        </p:spPr>
      </p:pic>
      <p:pic>
        <p:nvPicPr>
          <p:cNvPr id="73" name="Grafikk 72">
            <a:extLst>
              <a:ext uri="{FF2B5EF4-FFF2-40B4-BE49-F238E27FC236}">
                <a16:creationId xmlns:a16="http://schemas.microsoft.com/office/drawing/2014/main" id="{EE3D391D-B762-5F2E-EDFF-B2C1BC2CA25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3258643" y="4385603"/>
            <a:ext cx="567592" cy="608135"/>
          </a:xfrm>
          <a:prstGeom prst="rect">
            <a:avLst/>
          </a:prstGeom>
        </p:spPr>
      </p:pic>
      <p:pic>
        <p:nvPicPr>
          <p:cNvPr id="75" name="Grafikk 74">
            <a:extLst>
              <a:ext uri="{FF2B5EF4-FFF2-40B4-BE49-F238E27FC236}">
                <a16:creationId xmlns:a16="http://schemas.microsoft.com/office/drawing/2014/main" id="{C914BCD6-9E93-5A97-61AC-33D01802DFC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/>
        </p:blipFill>
        <p:spPr>
          <a:xfrm>
            <a:off x="1583371" y="4386873"/>
            <a:ext cx="567592" cy="486508"/>
          </a:xfrm>
          <a:prstGeom prst="rect">
            <a:avLst/>
          </a:prstGeom>
        </p:spPr>
      </p:pic>
      <p:pic>
        <p:nvPicPr>
          <p:cNvPr id="77" name="Grafikk 76">
            <a:extLst>
              <a:ext uri="{FF2B5EF4-FFF2-40B4-BE49-F238E27FC236}">
                <a16:creationId xmlns:a16="http://schemas.microsoft.com/office/drawing/2014/main" id="{E648A3DB-D02D-CE19-B250-CB56A277F00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2437149" y="4405475"/>
            <a:ext cx="486507" cy="527050"/>
          </a:xfrm>
          <a:prstGeom prst="rect">
            <a:avLst/>
          </a:prstGeom>
        </p:spPr>
      </p:pic>
      <p:pic>
        <p:nvPicPr>
          <p:cNvPr id="79" name="Grafikk 78">
            <a:extLst>
              <a:ext uri="{FF2B5EF4-FFF2-40B4-BE49-F238E27FC236}">
                <a16:creationId xmlns:a16="http://schemas.microsoft.com/office/drawing/2014/main" id="{F73D3011-8931-EE5B-2F4C-F585DFEB23C0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10940347" y="3499567"/>
            <a:ext cx="486508" cy="486508"/>
          </a:xfrm>
          <a:prstGeom prst="rect">
            <a:avLst/>
          </a:prstGeom>
        </p:spPr>
      </p:pic>
      <p:pic>
        <p:nvPicPr>
          <p:cNvPr id="81" name="Grafikk 80">
            <a:extLst>
              <a:ext uri="{FF2B5EF4-FFF2-40B4-BE49-F238E27FC236}">
                <a16:creationId xmlns:a16="http://schemas.microsoft.com/office/drawing/2014/main" id="{767DFEE4-D313-F27F-C271-591B78133B5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4927861" y="3466856"/>
            <a:ext cx="648677" cy="648677"/>
          </a:xfrm>
          <a:prstGeom prst="rect">
            <a:avLst/>
          </a:prstGeom>
        </p:spPr>
      </p:pic>
      <p:pic>
        <p:nvPicPr>
          <p:cNvPr id="83" name="Grafikk 82">
            <a:extLst>
              <a:ext uri="{FF2B5EF4-FFF2-40B4-BE49-F238E27FC236}">
                <a16:creationId xmlns:a16="http://schemas.microsoft.com/office/drawing/2014/main" id="{9CDEE980-4AAF-25E1-5C18-9B97A6A9A91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4067587" y="3489581"/>
            <a:ext cx="648677" cy="648677"/>
          </a:xfrm>
          <a:prstGeom prst="rect">
            <a:avLst/>
          </a:prstGeom>
        </p:spPr>
      </p:pic>
      <p:pic>
        <p:nvPicPr>
          <p:cNvPr id="85" name="Grafikk 84">
            <a:extLst>
              <a:ext uri="{FF2B5EF4-FFF2-40B4-BE49-F238E27FC236}">
                <a16:creationId xmlns:a16="http://schemas.microsoft.com/office/drawing/2014/main" id="{2337EE86-004B-F3DE-FAC3-BD75ABA6DD5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3218102" y="3507399"/>
            <a:ext cx="648677" cy="648677"/>
          </a:xfrm>
          <a:prstGeom prst="rect">
            <a:avLst/>
          </a:prstGeom>
        </p:spPr>
      </p:pic>
      <p:pic>
        <p:nvPicPr>
          <p:cNvPr id="87" name="Grafikk 86">
            <a:extLst>
              <a:ext uri="{FF2B5EF4-FFF2-40B4-BE49-F238E27FC236}">
                <a16:creationId xmlns:a16="http://schemas.microsoft.com/office/drawing/2014/main" id="{181C2280-EEB2-0BB8-83F2-CEC7270DB6C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2405333" y="3489581"/>
            <a:ext cx="648677" cy="648677"/>
          </a:xfrm>
          <a:prstGeom prst="rect">
            <a:avLst/>
          </a:prstGeom>
        </p:spPr>
      </p:pic>
      <p:pic>
        <p:nvPicPr>
          <p:cNvPr id="89" name="Grafikk 88">
            <a:extLst>
              <a:ext uri="{FF2B5EF4-FFF2-40B4-BE49-F238E27FC236}">
                <a16:creationId xmlns:a16="http://schemas.microsoft.com/office/drawing/2014/main" id="{289BF1D4-37D7-FCEE-F235-0D91500B058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830629" y="3570666"/>
            <a:ext cx="527049" cy="567592"/>
          </a:xfrm>
          <a:prstGeom prst="rect">
            <a:avLst/>
          </a:prstGeom>
        </p:spPr>
      </p:pic>
      <p:pic>
        <p:nvPicPr>
          <p:cNvPr id="91" name="Grafikk 90">
            <a:extLst>
              <a:ext uri="{FF2B5EF4-FFF2-40B4-BE49-F238E27FC236}">
                <a16:creationId xmlns:a16="http://schemas.microsoft.com/office/drawing/2014/main" id="{2EBBC85A-DD32-7456-950E-8D8CBA69CC2D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1569276" y="3588983"/>
            <a:ext cx="527050" cy="527050"/>
          </a:xfrm>
          <a:prstGeom prst="rect">
            <a:avLst/>
          </a:prstGeom>
        </p:spPr>
      </p:pic>
      <p:pic>
        <p:nvPicPr>
          <p:cNvPr id="93" name="Grafikk 92">
            <a:extLst>
              <a:ext uri="{FF2B5EF4-FFF2-40B4-BE49-F238E27FC236}">
                <a16:creationId xmlns:a16="http://schemas.microsoft.com/office/drawing/2014/main" id="{9B2EE1CE-41A1-21E0-037B-BFBF7A63C725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4721206" y="5229619"/>
            <a:ext cx="608135" cy="608135"/>
          </a:xfrm>
          <a:prstGeom prst="rect">
            <a:avLst/>
          </a:prstGeom>
        </p:spPr>
      </p:pic>
      <p:pic>
        <p:nvPicPr>
          <p:cNvPr id="95" name="Grafikk 94">
            <a:extLst>
              <a:ext uri="{FF2B5EF4-FFF2-40B4-BE49-F238E27FC236}">
                <a16:creationId xmlns:a16="http://schemas.microsoft.com/office/drawing/2014/main" id="{7E9A5FB7-198D-650B-BC67-2A9BCB4F66E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5573788" y="5229619"/>
            <a:ext cx="608135" cy="608135"/>
          </a:xfrm>
          <a:prstGeom prst="rect">
            <a:avLst/>
          </a:prstGeom>
        </p:spPr>
      </p:pic>
      <p:pic>
        <p:nvPicPr>
          <p:cNvPr id="97" name="Grafikk 96">
            <a:extLst>
              <a:ext uri="{FF2B5EF4-FFF2-40B4-BE49-F238E27FC236}">
                <a16:creationId xmlns:a16="http://schemas.microsoft.com/office/drawing/2014/main" id="{765401D0-5386-89B2-8DAC-1BD5A6613AC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782636" y="5229619"/>
            <a:ext cx="445965" cy="527049"/>
          </a:xfrm>
          <a:prstGeom prst="rect">
            <a:avLst/>
          </a:prstGeom>
        </p:spPr>
      </p:pic>
      <p:pic>
        <p:nvPicPr>
          <p:cNvPr id="99" name="Grafikk 98">
            <a:extLst>
              <a:ext uri="{FF2B5EF4-FFF2-40B4-BE49-F238E27FC236}">
                <a16:creationId xmlns:a16="http://schemas.microsoft.com/office/drawing/2014/main" id="{3D982117-5047-7A12-7AC5-085BE17F5F8A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3868624" y="5229619"/>
            <a:ext cx="608135" cy="608135"/>
          </a:xfrm>
          <a:prstGeom prst="rect">
            <a:avLst/>
          </a:prstGeom>
        </p:spPr>
      </p:pic>
      <p:pic>
        <p:nvPicPr>
          <p:cNvPr id="101" name="Grafikk 100">
            <a:extLst>
              <a:ext uri="{FF2B5EF4-FFF2-40B4-BE49-F238E27FC236}">
                <a16:creationId xmlns:a16="http://schemas.microsoft.com/office/drawing/2014/main" id="{481AD7A9-FEEE-6D3E-8C01-179F77AB48F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2244545" y="5229619"/>
            <a:ext cx="527050" cy="527050"/>
          </a:xfrm>
          <a:prstGeom prst="rect">
            <a:avLst/>
          </a:prstGeom>
        </p:spPr>
      </p:pic>
      <p:pic>
        <p:nvPicPr>
          <p:cNvPr id="103" name="Grafikk 102">
            <a:extLst>
              <a:ext uri="{FF2B5EF4-FFF2-40B4-BE49-F238E27FC236}">
                <a16:creationId xmlns:a16="http://schemas.microsoft.com/office/drawing/2014/main" id="{707533AE-CDCC-B01F-2217-904B0322A8E6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473048" y="5229619"/>
            <a:ext cx="527050" cy="486507"/>
          </a:xfrm>
          <a:prstGeom prst="rect">
            <a:avLst/>
          </a:prstGeom>
        </p:spPr>
      </p:pic>
      <p:pic>
        <p:nvPicPr>
          <p:cNvPr id="105" name="Grafikk 104">
            <a:extLst>
              <a:ext uri="{FF2B5EF4-FFF2-40B4-BE49-F238E27FC236}">
                <a16:creationId xmlns:a16="http://schemas.microsoft.com/office/drawing/2014/main" id="{D1B733CE-5788-3E3A-CA4D-23CB35357A72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3016042" y="5229619"/>
            <a:ext cx="608134" cy="527050"/>
          </a:xfrm>
          <a:prstGeom prst="rect">
            <a:avLst/>
          </a:prstGeom>
        </p:spPr>
      </p:pic>
      <p:pic>
        <p:nvPicPr>
          <p:cNvPr id="107" name="Grafikk 106">
            <a:extLst>
              <a:ext uri="{FF2B5EF4-FFF2-40B4-BE49-F238E27FC236}">
                <a16:creationId xmlns:a16="http://schemas.microsoft.com/office/drawing/2014/main" id="{32167A3E-3376-D1EC-11EB-8A2505D80A5D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6493473" y="1678740"/>
            <a:ext cx="567592" cy="608135"/>
          </a:xfrm>
          <a:prstGeom prst="rect">
            <a:avLst/>
          </a:prstGeom>
        </p:spPr>
      </p:pic>
      <p:pic>
        <p:nvPicPr>
          <p:cNvPr id="109" name="Grafikk 108">
            <a:extLst>
              <a:ext uri="{FF2B5EF4-FFF2-40B4-BE49-F238E27FC236}">
                <a16:creationId xmlns:a16="http://schemas.microsoft.com/office/drawing/2014/main" id="{F5C892C4-A6E1-B76C-96EF-BF481C6BA493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5728877" y="4439482"/>
            <a:ext cx="527049" cy="567592"/>
          </a:xfrm>
          <a:prstGeom prst="rect">
            <a:avLst/>
          </a:prstGeom>
        </p:spPr>
      </p:pic>
      <p:pic>
        <p:nvPicPr>
          <p:cNvPr id="111" name="Grafikk 110">
            <a:extLst>
              <a:ext uri="{FF2B5EF4-FFF2-40B4-BE49-F238E27FC236}">
                <a16:creationId xmlns:a16="http://schemas.microsoft.com/office/drawing/2014/main" id="{D2F09B20-DDBE-6820-8887-D4D29E7839DE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7968834" y="1731030"/>
            <a:ext cx="527050" cy="527050"/>
          </a:xfrm>
          <a:prstGeom prst="rect">
            <a:avLst/>
          </a:prstGeom>
        </p:spPr>
      </p:pic>
      <p:pic>
        <p:nvPicPr>
          <p:cNvPr id="113" name="Grafikk 112">
            <a:extLst>
              <a:ext uri="{FF2B5EF4-FFF2-40B4-BE49-F238E27FC236}">
                <a16:creationId xmlns:a16="http://schemas.microsoft.com/office/drawing/2014/main" id="{606B0A9C-85CA-B65F-447D-1F83BCFD210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rcRect/>
          <a:stretch/>
        </p:blipFill>
        <p:spPr>
          <a:xfrm>
            <a:off x="5029216" y="4375811"/>
            <a:ext cx="445965" cy="608135"/>
          </a:xfrm>
          <a:prstGeom prst="rect">
            <a:avLst/>
          </a:prstGeom>
        </p:spPr>
      </p:pic>
      <p:pic>
        <p:nvPicPr>
          <p:cNvPr id="115" name="Grafikk 114">
            <a:extLst>
              <a:ext uri="{FF2B5EF4-FFF2-40B4-BE49-F238E27FC236}">
                <a16:creationId xmlns:a16="http://schemas.microsoft.com/office/drawing/2014/main" id="{9EB3CC94-02F9-6555-B737-06316200575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rcRect/>
          <a:stretch/>
        </p:blipFill>
        <p:spPr>
          <a:xfrm>
            <a:off x="4120107" y="4428157"/>
            <a:ext cx="527049" cy="567592"/>
          </a:xfrm>
          <a:prstGeom prst="rect">
            <a:avLst/>
          </a:prstGeom>
        </p:spPr>
      </p:pic>
      <p:pic>
        <p:nvPicPr>
          <p:cNvPr id="117" name="Grafikk 116">
            <a:extLst>
              <a:ext uri="{FF2B5EF4-FFF2-40B4-BE49-F238E27FC236}">
                <a16:creationId xmlns:a16="http://schemas.microsoft.com/office/drawing/2014/main" id="{E2C4BF3D-0610-A8BA-B17C-A021F06822D6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rcRect/>
          <a:stretch/>
        </p:blipFill>
        <p:spPr>
          <a:xfrm>
            <a:off x="5732164" y="1720497"/>
            <a:ext cx="486507" cy="567591"/>
          </a:xfrm>
          <a:prstGeom prst="rect">
            <a:avLst/>
          </a:prstGeom>
        </p:spPr>
      </p:pic>
      <p:pic>
        <p:nvPicPr>
          <p:cNvPr id="119" name="Grafikk 118">
            <a:extLst>
              <a:ext uri="{FF2B5EF4-FFF2-40B4-BE49-F238E27FC236}">
                <a16:creationId xmlns:a16="http://schemas.microsoft.com/office/drawing/2014/main" id="{523A71CE-AFC1-491B-4E1B-97DC83C31C8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rcRect/>
          <a:stretch/>
        </p:blipFill>
        <p:spPr>
          <a:xfrm>
            <a:off x="3484930" y="1777656"/>
            <a:ext cx="486507" cy="445964"/>
          </a:xfrm>
          <a:prstGeom prst="rect">
            <a:avLst/>
          </a:prstGeom>
        </p:spPr>
      </p:pic>
      <p:pic>
        <p:nvPicPr>
          <p:cNvPr id="121" name="Grafikk 120">
            <a:extLst>
              <a:ext uri="{FF2B5EF4-FFF2-40B4-BE49-F238E27FC236}">
                <a16:creationId xmlns:a16="http://schemas.microsoft.com/office/drawing/2014/main" id="{055ACBB4-603B-9778-CE47-9D426C906425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rcRect/>
          <a:stretch/>
        </p:blipFill>
        <p:spPr>
          <a:xfrm>
            <a:off x="4200112" y="1749506"/>
            <a:ext cx="445965" cy="527049"/>
          </a:xfrm>
          <a:prstGeom prst="rect">
            <a:avLst/>
          </a:prstGeom>
        </p:spPr>
      </p:pic>
      <p:pic>
        <p:nvPicPr>
          <p:cNvPr id="123" name="Grafikk 122">
            <a:extLst>
              <a:ext uri="{FF2B5EF4-FFF2-40B4-BE49-F238E27FC236}">
                <a16:creationId xmlns:a16="http://schemas.microsoft.com/office/drawing/2014/main" id="{6BF69E33-3238-D4F4-B03C-CA189E9213C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rcRect/>
          <a:stretch/>
        </p:blipFill>
        <p:spPr>
          <a:xfrm>
            <a:off x="4987978" y="1748857"/>
            <a:ext cx="445965" cy="527049"/>
          </a:xfrm>
          <a:prstGeom prst="rect">
            <a:avLst/>
          </a:prstGeom>
        </p:spPr>
      </p:pic>
      <p:pic>
        <p:nvPicPr>
          <p:cNvPr id="125" name="Grafikk 124">
            <a:extLst>
              <a:ext uri="{FF2B5EF4-FFF2-40B4-BE49-F238E27FC236}">
                <a16:creationId xmlns:a16="http://schemas.microsoft.com/office/drawing/2014/main" id="{D0B00052-9D9F-A32C-332E-19C238BE2DFD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rcRect/>
          <a:stretch/>
        </p:blipFill>
        <p:spPr>
          <a:xfrm>
            <a:off x="7304758" y="1759806"/>
            <a:ext cx="486508" cy="486508"/>
          </a:xfrm>
          <a:prstGeom prst="rect">
            <a:avLst/>
          </a:prstGeom>
        </p:spPr>
      </p:pic>
      <p:pic>
        <p:nvPicPr>
          <p:cNvPr id="127" name="Grafikk 126">
            <a:extLst>
              <a:ext uri="{FF2B5EF4-FFF2-40B4-BE49-F238E27FC236}">
                <a16:creationId xmlns:a16="http://schemas.microsoft.com/office/drawing/2014/main" id="{E205EB86-F8D7-EAA2-E60B-17A47B6E1D61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rcRect/>
          <a:stretch/>
        </p:blipFill>
        <p:spPr>
          <a:xfrm>
            <a:off x="10250546" y="4410927"/>
            <a:ext cx="486507" cy="567591"/>
          </a:xfrm>
          <a:prstGeom prst="rect">
            <a:avLst/>
          </a:prstGeom>
        </p:spPr>
      </p:pic>
      <p:pic>
        <p:nvPicPr>
          <p:cNvPr id="129" name="Grafikk 128">
            <a:extLst>
              <a:ext uri="{FF2B5EF4-FFF2-40B4-BE49-F238E27FC236}">
                <a16:creationId xmlns:a16="http://schemas.microsoft.com/office/drawing/2014/main" id="{4F8447EE-6C5A-5D2D-AC85-947A2C465325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rcRect/>
          <a:stretch/>
        </p:blipFill>
        <p:spPr>
          <a:xfrm>
            <a:off x="7264216" y="4435773"/>
            <a:ext cx="527050" cy="486507"/>
          </a:xfrm>
          <a:prstGeom prst="rect">
            <a:avLst/>
          </a:prstGeom>
        </p:spPr>
      </p:pic>
      <p:pic>
        <p:nvPicPr>
          <p:cNvPr id="131" name="Grafikk 130">
            <a:extLst>
              <a:ext uri="{FF2B5EF4-FFF2-40B4-BE49-F238E27FC236}">
                <a16:creationId xmlns:a16="http://schemas.microsoft.com/office/drawing/2014/main" id="{DD93D020-66CF-6CB4-F4E8-F6858F518FCD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rcRect/>
          <a:stretch/>
        </p:blipFill>
        <p:spPr>
          <a:xfrm>
            <a:off x="8036309" y="4452082"/>
            <a:ext cx="527049" cy="405423"/>
          </a:xfrm>
          <a:prstGeom prst="rect">
            <a:avLst/>
          </a:prstGeom>
        </p:spPr>
      </p:pic>
      <p:pic>
        <p:nvPicPr>
          <p:cNvPr id="133" name="Grafikk 132">
            <a:extLst>
              <a:ext uri="{FF2B5EF4-FFF2-40B4-BE49-F238E27FC236}">
                <a16:creationId xmlns:a16="http://schemas.microsoft.com/office/drawing/2014/main" id="{9388F3BF-2F6D-8074-4742-4A2871A3052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rcRect/>
          <a:stretch/>
        </p:blipFill>
        <p:spPr>
          <a:xfrm>
            <a:off x="8756105" y="4385603"/>
            <a:ext cx="445965" cy="608135"/>
          </a:xfrm>
          <a:prstGeom prst="rect">
            <a:avLst/>
          </a:prstGeom>
        </p:spPr>
      </p:pic>
      <p:pic>
        <p:nvPicPr>
          <p:cNvPr id="135" name="Grafikk 134">
            <a:extLst>
              <a:ext uri="{FF2B5EF4-FFF2-40B4-BE49-F238E27FC236}">
                <a16:creationId xmlns:a16="http://schemas.microsoft.com/office/drawing/2014/main" id="{CAE7EDB9-C343-B5DC-4CA4-21629439D846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rcRect/>
          <a:stretch/>
        </p:blipFill>
        <p:spPr>
          <a:xfrm>
            <a:off x="9383381" y="4401630"/>
            <a:ext cx="608135" cy="608135"/>
          </a:xfrm>
          <a:prstGeom prst="rect">
            <a:avLst/>
          </a:prstGeom>
        </p:spPr>
      </p:pic>
      <p:pic>
        <p:nvPicPr>
          <p:cNvPr id="137" name="Grafikk 136">
            <a:extLst>
              <a:ext uri="{FF2B5EF4-FFF2-40B4-BE49-F238E27FC236}">
                <a16:creationId xmlns:a16="http://schemas.microsoft.com/office/drawing/2014/main" id="{018FC04B-996F-6B97-A590-1C6AD4B05308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rcRect/>
          <a:stretch/>
        </p:blipFill>
        <p:spPr>
          <a:xfrm>
            <a:off x="10247111" y="3499567"/>
            <a:ext cx="486507" cy="527050"/>
          </a:xfrm>
          <a:prstGeom prst="rect">
            <a:avLst/>
          </a:prstGeom>
        </p:spPr>
      </p:pic>
      <p:pic>
        <p:nvPicPr>
          <p:cNvPr id="139" name="Grafikk 138">
            <a:extLst>
              <a:ext uri="{FF2B5EF4-FFF2-40B4-BE49-F238E27FC236}">
                <a16:creationId xmlns:a16="http://schemas.microsoft.com/office/drawing/2014/main" id="{75861F35-D601-2DC8-54FC-B4CBF77839B6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rcRect/>
          <a:stretch/>
        </p:blipFill>
        <p:spPr>
          <a:xfrm>
            <a:off x="10202770" y="5229619"/>
            <a:ext cx="445965" cy="486508"/>
          </a:xfrm>
          <a:prstGeom prst="rect">
            <a:avLst/>
          </a:prstGeom>
        </p:spPr>
      </p:pic>
      <p:pic>
        <p:nvPicPr>
          <p:cNvPr id="141" name="Grafikk 140">
            <a:extLst>
              <a:ext uri="{FF2B5EF4-FFF2-40B4-BE49-F238E27FC236}">
                <a16:creationId xmlns:a16="http://schemas.microsoft.com/office/drawing/2014/main" id="{C1B22B21-D126-D1F0-20AF-EDB288023C56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rcRect/>
          <a:stretch/>
        </p:blipFill>
        <p:spPr>
          <a:xfrm>
            <a:off x="9431273" y="5229619"/>
            <a:ext cx="527050" cy="486507"/>
          </a:xfrm>
          <a:prstGeom prst="rect">
            <a:avLst/>
          </a:prstGeom>
        </p:spPr>
      </p:pic>
      <p:pic>
        <p:nvPicPr>
          <p:cNvPr id="143" name="Grafikk 142">
            <a:extLst>
              <a:ext uri="{FF2B5EF4-FFF2-40B4-BE49-F238E27FC236}">
                <a16:creationId xmlns:a16="http://schemas.microsoft.com/office/drawing/2014/main" id="{3F271440-6BE7-3161-FF8E-70CF75BA0F7B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rcRect/>
          <a:stretch/>
        </p:blipFill>
        <p:spPr>
          <a:xfrm>
            <a:off x="8659776" y="5229619"/>
            <a:ext cx="527050" cy="486507"/>
          </a:xfrm>
          <a:prstGeom prst="rect">
            <a:avLst/>
          </a:prstGeom>
        </p:spPr>
      </p:pic>
      <p:pic>
        <p:nvPicPr>
          <p:cNvPr id="145" name="Grafikk 144">
            <a:extLst>
              <a:ext uri="{FF2B5EF4-FFF2-40B4-BE49-F238E27FC236}">
                <a16:creationId xmlns:a16="http://schemas.microsoft.com/office/drawing/2014/main" id="{DE49AAA0-2CC8-B068-1C8D-BB9F306A921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rcRect/>
          <a:stretch/>
        </p:blipFill>
        <p:spPr>
          <a:xfrm>
            <a:off x="7888279" y="5229619"/>
            <a:ext cx="527050" cy="486507"/>
          </a:xfrm>
          <a:prstGeom prst="rect">
            <a:avLst/>
          </a:prstGeom>
        </p:spPr>
      </p:pic>
      <p:pic>
        <p:nvPicPr>
          <p:cNvPr id="147" name="Grafikk 146">
            <a:extLst>
              <a:ext uri="{FF2B5EF4-FFF2-40B4-BE49-F238E27FC236}">
                <a16:creationId xmlns:a16="http://schemas.microsoft.com/office/drawing/2014/main" id="{25834D8D-099D-E70D-A296-1C6ABF0B5FF6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rcRect/>
          <a:stretch/>
        </p:blipFill>
        <p:spPr>
          <a:xfrm>
            <a:off x="7116782" y="5229619"/>
            <a:ext cx="527050" cy="486507"/>
          </a:xfrm>
          <a:prstGeom prst="rect">
            <a:avLst/>
          </a:prstGeom>
        </p:spPr>
      </p:pic>
      <p:pic>
        <p:nvPicPr>
          <p:cNvPr id="161" name="Grafikk 160">
            <a:extLst>
              <a:ext uri="{FF2B5EF4-FFF2-40B4-BE49-F238E27FC236}">
                <a16:creationId xmlns:a16="http://schemas.microsoft.com/office/drawing/2014/main" id="{BD046E43-BF58-869D-314B-39B98E5753E7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rcRect/>
          <a:stretch/>
        </p:blipFill>
        <p:spPr>
          <a:xfrm>
            <a:off x="10893188" y="5229619"/>
            <a:ext cx="502431" cy="502431"/>
          </a:xfrm>
          <a:prstGeom prst="rect">
            <a:avLst/>
          </a:prstGeom>
        </p:spPr>
      </p:pic>
      <p:pic>
        <p:nvPicPr>
          <p:cNvPr id="163" name="Grafikk 162">
            <a:extLst>
              <a:ext uri="{FF2B5EF4-FFF2-40B4-BE49-F238E27FC236}">
                <a16:creationId xmlns:a16="http://schemas.microsoft.com/office/drawing/2014/main" id="{63C24968-9AE7-8B15-CCDB-D95A58075C14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rcRect/>
          <a:stretch/>
        </p:blipFill>
        <p:spPr>
          <a:xfrm>
            <a:off x="3988576" y="6103646"/>
            <a:ext cx="1275469" cy="518159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D303CD8B-7B36-353E-60AF-CBA10472648E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rcRect/>
          <a:stretch/>
        </p:blipFill>
        <p:spPr>
          <a:xfrm>
            <a:off x="6426370" y="5229619"/>
            <a:ext cx="445965" cy="5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290EFE-1E8D-ADBC-34F8-15EBF328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Ikon. Kan skalerast. Bruk etter behov.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E3D10FA-7924-28EB-29B9-16F7146554EA}"/>
              </a:ext>
            </a:extLst>
          </p:cNvPr>
          <p:cNvSpPr txBox="1"/>
          <p:nvPr/>
        </p:nvSpPr>
        <p:spPr>
          <a:xfrm>
            <a:off x="8825989" y="226771"/>
            <a:ext cx="314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 err="1"/>
              <a:t>Saknar</a:t>
            </a:r>
            <a:r>
              <a:rPr lang="nb-NO" sz="1200" dirty="0"/>
              <a:t> du </a:t>
            </a:r>
            <a:r>
              <a:rPr lang="nb-NO" sz="1200" dirty="0" err="1"/>
              <a:t>eit</a:t>
            </a:r>
            <a:r>
              <a:rPr lang="nb-NO" sz="1200" dirty="0"/>
              <a:t> ikon som du brukar ofte? Då kan vi få laga det! Vi vil samle opp og oppdatere ved behov. Ta kontakt med </a:t>
            </a:r>
            <a:r>
              <a:rPr lang="nb-NO" sz="1200" dirty="0">
                <a:hlinkClick r:id="rId3"/>
              </a:rPr>
              <a:t>Hilde.Anita.Royrvik@fjord1.no</a:t>
            </a:r>
            <a:endParaRPr lang="nb-NO" sz="1200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2A3990-C082-4EC8-9FDD-D04E3613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34601" y="6074559"/>
            <a:ext cx="486508" cy="608135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8D97E93F-86E9-3BE6-B0E0-BA2FDCB03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67027" y="1781909"/>
            <a:ext cx="486506" cy="445964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A3AA2E53-70B2-56FE-13F1-C502E60AD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2740" y="1808500"/>
            <a:ext cx="1135181" cy="405422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6D748E38-0B77-8297-36A2-F342E7EDB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525052" y="3469906"/>
            <a:ext cx="405422" cy="527049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7A91120F-259C-E5FA-9BDB-3985E6F0C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919550" y="2643076"/>
            <a:ext cx="527050" cy="527050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5CED978B-AF33-9AFE-170B-D1A955572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32553" y="2643076"/>
            <a:ext cx="445964" cy="405422"/>
          </a:xfrm>
          <a:prstGeom prst="rect">
            <a:avLst/>
          </a:prstGeom>
        </p:spPr>
      </p:pic>
      <p:pic>
        <p:nvPicPr>
          <p:cNvPr id="21" name="Grafikk 20">
            <a:extLst>
              <a:ext uri="{FF2B5EF4-FFF2-40B4-BE49-F238E27FC236}">
                <a16:creationId xmlns:a16="http://schemas.microsoft.com/office/drawing/2014/main" id="{E6994F11-B17B-C237-256F-10ECECAFE0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383381" y="2643076"/>
            <a:ext cx="608134" cy="527049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AA230013-4424-BDA9-C01F-6CAE49FF5F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736921" y="2643076"/>
            <a:ext cx="405422" cy="486507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3A7DE084-E1DB-468E-2C13-EE8C204CEB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968834" y="2643076"/>
            <a:ext cx="527049" cy="608134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E9BCD22F-80CA-DC36-8733-334EA0B505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7281832" y="2643076"/>
            <a:ext cx="445964" cy="527049"/>
          </a:xfrm>
          <a:prstGeom prst="rect">
            <a:avLst/>
          </a:prstGeom>
        </p:spPr>
      </p:pic>
      <p:pic>
        <p:nvPicPr>
          <p:cNvPr id="29" name="Grafikk 28">
            <a:extLst>
              <a:ext uri="{FF2B5EF4-FFF2-40B4-BE49-F238E27FC236}">
                <a16:creationId xmlns:a16="http://schemas.microsoft.com/office/drawing/2014/main" id="{7848276D-F0C3-1B82-AC4E-0E91AE800B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6513745" y="2643076"/>
            <a:ext cx="527049" cy="567591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840B70C5-6123-677A-57A4-E63C0E39A7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786201" y="2643076"/>
            <a:ext cx="486506" cy="567591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97376E0-53BD-E3C0-F419-54BD3EAFB3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937030" y="2643076"/>
            <a:ext cx="608133" cy="567591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C59124C1-97BA-3C66-08B5-EC2F0FB5803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4087859" y="2643076"/>
            <a:ext cx="608133" cy="567591"/>
          </a:xfrm>
          <a:prstGeom prst="rect">
            <a:avLst/>
          </a:prstGeom>
        </p:spPr>
      </p:pic>
      <p:pic>
        <p:nvPicPr>
          <p:cNvPr id="37" name="Grafikk 36">
            <a:extLst>
              <a:ext uri="{FF2B5EF4-FFF2-40B4-BE49-F238E27FC236}">
                <a16:creationId xmlns:a16="http://schemas.microsoft.com/office/drawing/2014/main" id="{6A82B5EC-B5CF-B710-539B-D883866041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3198145" y="2643076"/>
            <a:ext cx="648677" cy="648677"/>
          </a:xfrm>
          <a:prstGeom prst="rect">
            <a:avLst/>
          </a:prstGeom>
        </p:spPr>
      </p:pic>
      <p:pic>
        <p:nvPicPr>
          <p:cNvPr id="39" name="Grafikk 38">
            <a:extLst>
              <a:ext uri="{FF2B5EF4-FFF2-40B4-BE49-F238E27FC236}">
                <a16:creationId xmlns:a16="http://schemas.microsoft.com/office/drawing/2014/main" id="{01FB00D9-1FD9-F9D2-1BAA-F5FCC62A001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621429" y="2643076"/>
            <a:ext cx="567592" cy="567592"/>
          </a:xfrm>
          <a:prstGeom prst="rect">
            <a:avLst/>
          </a:prstGeom>
        </p:spPr>
      </p:pic>
      <p:pic>
        <p:nvPicPr>
          <p:cNvPr id="41" name="Grafikk 40">
            <a:extLst>
              <a:ext uri="{FF2B5EF4-FFF2-40B4-BE49-F238E27FC236}">
                <a16:creationId xmlns:a16="http://schemas.microsoft.com/office/drawing/2014/main" id="{DEE7D005-C0D1-777B-6B39-27697ABE21A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2430058" y="2643076"/>
            <a:ext cx="527049" cy="608134"/>
          </a:xfrm>
          <a:prstGeom prst="rect">
            <a:avLst/>
          </a:prstGeom>
        </p:spPr>
      </p:pic>
      <p:pic>
        <p:nvPicPr>
          <p:cNvPr id="43" name="Grafikk 42">
            <a:extLst>
              <a:ext uri="{FF2B5EF4-FFF2-40B4-BE49-F238E27FC236}">
                <a16:creationId xmlns:a16="http://schemas.microsoft.com/office/drawing/2014/main" id="{4BECAB58-B731-9899-2867-83EA760EF03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812800" y="2643076"/>
            <a:ext cx="567592" cy="567592"/>
          </a:xfrm>
          <a:prstGeom prst="rect">
            <a:avLst/>
          </a:prstGeom>
        </p:spPr>
      </p:pic>
      <p:pic>
        <p:nvPicPr>
          <p:cNvPr id="45" name="Grafikk 44">
            <a:extLst>
              <a:ext uri="{FF2B5EF4-FFF2-40B4-BE49-F238E27FC236}">
                <a16:creationId xmlns:a16="http://schemas.microsoft.com/office/drawing/2014/main" id="{BA175013-E31D-574E-7CB7-B7C09BCFACD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798877" y="6028830"/>
            <a:ext cx="491913" cy="527049"/>
          </a:xfrm>
          <a:prstGeom prst="rect">
            <a:avLst/>
          </a:prstGeom>
        </p:spPr>
      </p:pic>
      <p:pic>
        <p:nvPicPr>
          <p:cNvPr id="47" name="Grafikk 46">
            <a:extLst>
              <a:ext uri="{FF2B5EF4-FFF2-40B4-BE49-F238E27FC236}">
                <a16:creationId xmlns:a16="http://schemas.microsoft.com/office/drawing/2014/main" id="{087CD18A-B659-6E40-C9B0-773FF3C978D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1474571" y="6038222"/>
            <a:ext cx="567592" cy="567592"/>
          </a:xfrm>
          <a:prstGeom prst="rect">
            <a:avLst/>
          </a:prstGeom>
        </p:spPr>
      </p:pic>
      <p:pic>
        <p:nvPicPr>
          <p:cNvPr id="49" name="Grafikk 48">
            <a:extLst>
              <a:ext uri="{FF2B5EF4-FFF2-40B4-BE49-F238E27FC236}">
                <a16:creationId xmlns:a16="http://schemas.microsoft.com/office/drawing/2014/main" id="{1D3EB876-1AA9-3D25-A351-A737DF124C0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2606400" y="1759806"/>
            <a:ext cx="632769" cy="474576"/>
          </a:xfrm>
          <a:prstGeom prst="rect">
            <a:avLst/>
          </a:prstGeom>
        </p:spPr>
      </p:pic>
      <p:pic>
        <p:nvPicPr>
          <p:cNvPr id="51" name="Grafikk 50">
            <a:extLst>
              <a:ext uri="{FF2B5EF4-FFF2-40B4-BE49-F238E27FC236}">
                <a16:creationId xmlns:a16="http://schemas.microsoft.com/office/drawing/2014/main" id="{B64ABE41-9EB5-A963-83F5-FCA1D3A5285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3095570" y="6139577"/>
            <a:ext cx="567592" cy="364880"/>
          </a:xfrm>
          <a:prstGeom prst="rect">
            <a:avLst/>
          </a:prstGeom>
        </p:spPr>
      </p:pic>
      <p:pic>
        <p:nvPicPr>
          <p:cNvPr id="53" name="Grafikk 52">
            <a:extLst>
              <a:ext uri="{FF2B5EF4-FFF2-40B4-BE49-F238E27FC236}">
                <a16:creationId xmlns:a16="http://schemas.microsoft.com/office/drawing/2014/main" id="{4F743E48-936E-3AFA-8E27-2433883DABD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2263919" y="6089643"/>
            <a:ext cx="567590" cy="405422"/>
          </a:xfrm>
          <a:prstGeom prst="rect">
            <a:avLst/>
          </a:prstGeom>
        </p:spPr>
      </p:pic>
      <p:pic>
        <p:nvPicPr>
          <p:cNvPr id="55" name="Grafikk 54">
            <a:extLst>
              <a:ext uri="{FF2B5EF4-FFF2-40B4-BE49-F238E27FC236}">
                <a16:creationId xmlns:a16="http://schemas.microsoft.com/office/drawing/2014/main" id="{B7DB32F6-2B82-90E3-1C43-B694556CB99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>
            <a:off x="10826663" y="4395231"/>
            <a:ext cx="567592" cy="567592"/>
          </a:xfrm>
          <a:prstGeom prst="rect">
            <a:avLst/>
          </a:prstGeom>
        </p:spPr>
      </p:pic>
      <p:pic>
        <p:nvPicPr>
          <p:cNvPr id="57" name="Grafikk 56">
            <a:extLst>
              <a:ext uri="{FF2B5EF4-FFF2-40B4-BE49-F238E27FC236}">
                <a16:creationId xmlns:a16="http://schemas.microsoft.com/office/drawing/2014/main" id="{4EE068C9-E0D0-8A56-3A03-644CD6BC85F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8694157" y="3426753"/>
            <a:ext cx="608135" cy="608135"/>
          </a:xfrm>
          <a:prstGeom prst="rect">
            <a:avLst/>
          </a:prstGeom>
        </p:spPr>
      </p:pic>
      <p:pic>
        <p:nvPicPr>
          <p:cNvPr id="59" name="Grafikk 58">
            <a:extLst>
              <a:ext uri="{FF2B5EF4-FFF2-40B4-BE49-F238E27FC236}">
                <a16:creationId xmlns:a16="http://schemas.microsoft.com/office/drawing/2014/main" id="{FB813E66-81BA-B962-C536-40738E1B0D3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7954208" y="3458504"/>
            <a:ext cx="567592" cy="608134"/>
          </a:xfrm>
          <a:prstGeom prst="rect">
            <a:avLst/>
          </a:prstGeom>
        </p:spPr>
      </p:pic>
      <p:pic>
        <p:nvPicPr>
          <p:cNvPr id="63" name="Grafikk 62">
            <a:extLst>
              <a:ext uri="{FF2B5EF4-FFF2-40B4-BE49-F238E27FC236}">
                <a16:creationId xmlns:a16="http://schemas.microsoft.com/office/drawing/2014/main" id="{E12E3935-18CD-98AE-13CC-D3D3079F19C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7224159" y="3469905"/>
            <a:ext cx="608135" cy="608135"/>
          </a:xfrm>
          <a:prstGeom prst="rect">
            <a:avLst/>
          </a:prstGeom>
        </p:spPr>
      </p:pic>
      <p:pic>
        <p:nvPicPr>
          <p:cNvPr id="65" name="Grafikk 64">
            <a:extLst>
              <a:ext uri="{FF2B5EF4-FFF2-40B4-BE49-F238E27FC236}">
                <a16:creationId xmlns:a16="http://schemas.microsoft.com/office/drawing/2014/main" id="{2B4A0CBE-6DD2-B0DE-5670-8FF4E9F60B3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6442815" y="3458504"/>
            <a:ext cx="608135" cy="608135"/>
          </a:xfrm>
          <a:prstGeom prst="rect">
            <a:avLst/>
          </a:prstGeom>
        </p:spPr>
      </p:pic>
      <p:pic>
        <p:nvPicPr>
          <p:cNvPr id="67" name="Grafikk 66">
            <a:extLst>
              <a:ext uri="{FF2B5EF4-FFF2-40B4-BE49-F238E27FC236}">
                <a16:creationId xmlns:a16="http://schemas.microsoft.com/office/drawing/2014/main" id="{B6C5320C-98E2-D361-3A9F-3FD666F3700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5806965" y="3550991"/>
            <a:ext cx="405422" cy="445964"/>
          </a:xfrm>
          <a:prstGeom prst="rect">
            <a:avLst/>
          </a:prstGeom>
        </p:spPr>
      </p:pic>
      <p:pic>
        <p:nvPicPr>
          <p:cNvPr id="69" name="Grafikk 68">
            <a:extLst>
              <a:ext uri="{FF2B5EF4-FFF2-40B4-BE49-F238E27FC236}">
                <a16:creationId xmlns:a16="http://schemas.microsoft.com/office/drawing/2014/main" id="{4CEFBB16-600A-571E-5C4B-93517E3AF1F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797745" y="4435294"/>
            <a:ext cx="567591" cy="445964"/>
          </a:xfrm>
          <a:prstGeom prst="rect">
            <a:avLst/>
          </a:prstGeom>
        </p:spPr>
      </p:pic>
      <p:pic>
        <p:nvPicPr>
          <p:cNvPr id="71" name="Grafikk 70">
            <a:extLst>
              <a:ext uri="{FF2B5EF4-FFF2-40B4-BE49-F238E27FC236}">
                <a16:creationId xmlns:a16="http://schemas.microsoft.com/office/drawing/2014/main" id="{3DAAD5EE-996E-A9E5-99FA-F486CF010DE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6509622" y="4435773"/>
            <a:ext cx="486508" cy="486508"/>
          </a:xfrm>
          <a:prstGeom prst="rect">
            <a:avLst/>
          </a:prstGeom>
        </p:spPr>
      </p:pic>
      <p:pic>
        <p:nvPicPr>
          <p:cNvPr id="73" name="Grafikk 72">
            <a:extLst>
              <a:ext uri="{FF2B5EF4-FFF2-40B4-BE49-F238E27FC236}">
                <a16:creationId xmlns:a16="http://schemas.microsoft.com/office/drawing/2014/main" id="{EE3D391D-B762-5F2E-EDFF-B2C1BC2CA25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3258643" y="4385603"/>
            <a:ext cx="567592" cy="608134"/>
          </a:xfrm>
          <a:prstGeom prst="rect">
            <a:avLst/>
          </a:prstGeom>
        </p:spPr>
      </p:pic>
      <p:pic>
        <p:nvPicPr>
          <p:cNvPr id="75" name="Grafikk 74">
            <a:extLst>
              <a:ext uri="{FF2B5EF4-FFF2-40B4-BE49-F238E27FC236}">
                <a16:creationId xmlns:a16="http://schemas.microsoft.com/office/drawing/2014/main" id="{C914BCD6-9E93-5A97-61AC-33D01802DFC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/>
        </p:blipFill>
        <p:spPr>
          <a:xfrm>
            <a:off x="1583371" y="4386873"/>
            <a:ext cx="567592" cy="486507"/>
          </a:xfrm>
          <a:prstGeom prst="rect">
            <a:avLst/>
          </a:prstGeom>
        </p:spPr>
      </p:pic>
      <p:pic>
        <p:nvPicPr>
          <p:cNvPr id="77" name="Grafikk 76">
            <a:extLst>
              <a:ext uri="{FF2B5EF4-FFF2-40B4-BE49-F238E27FC236}">
                <a16:creationId xmlns:a16="http://schemas.microsoft.com/office/drawing/2014/main" id="{E648A3DB-D02D-CE19-B250-CB56A277F00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2437149" y="4405475"/>
            <a:ext cx="486507" cy="527049"/>
          </a:xfrm>
          <a:prstGeom prst="rect">
            <a:avLst/>
          </a:prstGeom>
        </p:spPr>
      </p:pic>
      <p:pic>
        <p:nvPicPr>
          <p:cNvPr id="79" name="Grafikk 78">
            <a:extLst>
              <a:ext uri="{FF2B5EF4-FFF2-40B4-BE49-F238E27FC236}">
                <a16:creationId xmlns:a16="http://schemas.microsoft.com/office/drawing/2014/main" id="{F73D3011-8931-EE5B-2F4C-F585DFEB23C0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10940347" y="3499567"/>
            <a:ext cx="486508" cy="486508"/>
          </a:xfrm>
          <a:prstGeom prst="rect">
            <a:avLst/>
          </a:prstGeom>
        </p:spPr>
      </p:pic>
      <p:pic>
        <p:nvPicPr>
          <p:cNvPr id="81" name="Grafikk 80">
            <a:extLst>
              <a:ext uri="{FF2B5EF4-FFF2-40B4-BE49-F238E27FC236}">
                <a16:creationId xmlns:a16="http://schemas.microsoft.com/office/drawing/2014/main" id="{767DFEE4-D313-F27F-C271-591B78133B5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4927861" y="3466856"/>
            <a:ext cx="648677" cy="648677"/>
          </a:xfrm>
          <a:prstGeom prst="rect">
            <a:avLst/>
          </a:prstGeom>
        </p:spPr>
      </p:pic>
      <p:pic>
        <p:nvPicPr>
          <p:cNvPr id="83" name="Grafikk 82">
            <a:extLst>
              <a:ext uri="{FF2B5EF4-FFF2-40B4-BE49-F238E27FC236}">
                <a16:creationId xmlns:a16="http://schemas.microsoft.com/office/drawing/2014/main" id="{9CDEE980-4AAF-25E1-5C18-9B97A6A9A91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4067587" y="3489581"/>
            <a:ext cx="648677" cy="648677"/>
          </a:xfrm>
          <a:prstGeom prst="rect">
            <a:avLst/>
          </a:prstGeom>
        </p:spPr>
      </p:pic>
      <p:pic>
        <p:nvPicPr>
          <p:cNvPr id="85" name="Grafikk 84">
            <a:extLst>
              <a:ext uri="{FF2B5EF4-FFF2-40B4-BE49-F238E27FC236}">
                <a16:creationId xmlns:a16="http://schemas.microsoft.com/office/drawing/2014/main" id="{2337EE86-004B-F3DE-FAC3-BD75ABA6DD5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3218102" y="3507399"/>
            <a:ext cx="648677" cy="648677"/>
          </a:xfrm>
          <a:prstGeom prst="rect">
            <a:avLst/>
          </a:prstGeom>
        </p:spPr>
      </p:pic>
      <p:pic>
        <p:nvPicPr>
          <p:cNvPr id="87" name="Grafikk 86">
            <a:extLst>
              <a:ext uri="{FF2B5EF4-FFF2-40B4-BE49-F238E27FC236}">
                <a16:creationId xmlns:a16="http://schemas.microsoft.com/office/drawing/2014/main" id="{181C2280-EEB2-0BB8-83F2-CEC7270DB6C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2405333" y="3489581"/>
            <a:ext cx="648677" cy="648677"/>
          </a:xfrm>
          <a:prstGeom prst="rect">
            <a:avLst/>
          </a:prstGeom>
        </p:spPr>
      </p:pic>
      <p:pic>
        <p:nvPicPr>
          <p:cNvPr id="89" name="Grafikk 88">
            <a:extLst>
              <a:ext uri="{FF2B5EF4-FFF2-40B4-BE49-F238E27FC236}">
                <a16:creationId xmlns:a16="http://schemas.microsoft.com/office/drawing/2014/main" id="{289BF1D4-37D7-FCEE-F235-0D91500B058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830629" y="3570666"/>
            <a:ext cx="527049" cy="567591"/>
          </a:xfrm>
          <a:prstGeom prst="rect">
            <a:avLst/>
          </a:prstGeom>
        </p:spPr>
      </p:pic>
      <p:pic>
        <p:nvPicPr>
          <p:cNvPr id="91" name="Grafikk 90">
            <a:extLst>
              <a:ext uri="{FF2B5EF4-FFF2-40B4-BE49-F238E27FC236}">
                <a16:creationId xmlns:a16="http://schemas.microsoft.com/office/drawing/2014/main" id="{2EBBC85A-DD32-7456-950E-8D8CBA69CC2D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1569276" y="3588983"/>
            <a:ext cx="527050" cy="527050"/>
          </a:xfrm>
          <a:prstGeom prst="rect">
            <a:avLst/>
          </a:prstGeom>
        </p:spPr>
      </p:pic>
      <p:pic>
        <p:nvPicPr>
          <p:cNvPr id="93" name="Grafikk 92">
            <a:extLst>
              <a:ext uri="{FF2B5EF4-FFF2-40B4-BE49-F238E27FC236}">
                <a16:creationId xmlns:a16="http://schemas.microsoft.com/office/drawing/2014/main" id="{9B2EE1CE-41A1-21E0-037B-BFBF7A63C725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4721206" y="5229619"/>
            <a:ext cx="608135" cy="608135"/>
          </a:xfrm>
          <a:prstGeom prst="rect">
            <a:avLst/>
          </a:prstGeom>
        </p:spPr>
      </p:pic>
      <p:pic>
        <p:nvPicPr>
          <p:cNvPr id="95" name="Grafikk 94">
            <a:extLst>
              <a:ext uri="{FF2B5EF4-FFF2-40B4-BE49-F238E27FC236}">
                <a16:creationId xmlns:a16="http://schemas.microsoft.com/office/drawing/2014/main" id="{7E9A5FB7-198D-650B-BC67-2A9BCB4F66E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5573788" y="5229619"/>
            <a:ext cx="608135" cy="608135"/>
          </a:xfrm>
          <a:prstGeom prst="rect">
            <a:avLst/>
          </a:prstGeom>
        </p:spPr>
      </p:pic>
      <p:pic>
        <p:nvPicPr>
          <p:cNvPr id="97" name="Grafikk 96">
            <a:extLst>
              <a:ext uri="{FF2B5EF4-FFF2-40B4-BE49-F238E27FC236}">
                <a16:creationId xmlns:a16="http://schemas.microsoft.com/office/drawing/2014/main" id="{765401D0-5386-89B2-8DAC-1BD5A6613AC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782636" y="5229619"/>
            <a:ext cx="445964" cy="527049"/>
          </a:xfrm>
          <a:prstGeom prst="rect">
            <a:avLst/>
          </a:prstGeom>
        </p:spPr>
      </p:pic>
      <p:pic>
        <p:nvPicPr>
          <p:cNvPr id="99" name="Grafikk 98">
            <a:extLst>
              <a:ext uri="{FF2B5EF4-FFF2-40B4-BE49-F238E27FC236}">
                <a16:creationId xmlns:a16="http://schemas.microsoft.com/office/drawing/2014/main" id="{3D982117-5047-7A12-7AC5-085BE17F5F8A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3868624" y="5229619"/>
            <a:ext cx="608135" cy="608135"/>
          </a:xfrm>
          <a:prstGeom prst="rect">
            <a:avLst/>
          </a:prstGeom>
        </p:spPr>
      </p:pic>
      <p:pic>
        <p:nvPicPr>
          <p:cNvPr id="101" name="Grafikk 100">
            <a:extLst>
              <a:ext uri="{FF2B5EF4-FFF2-40B4-BE49-F238E27FC236}">
                <a16:creationId xmlns:a16="http://schemas.microsoft.com/office/drawing/2014/main" id="{481AD7A9-FEEE-6D3E-8C01-179F77AB48F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2244545" y="5229619"/>
            <a:ext cx="527050" cy="527050"/>
          </a:xfrm>
          <a:prstGeom prst="rect">
            <a:avLst/>
          </a:prstGeom>
        </p:spPr>
      </p:pic>
      <p:pic>
        <p:nvPicPr>
          <p:cNvPr id="103" name="Grafikk 102">
            <a:extLst>
              <a:ext uri="{FF2B5EF4-FFF2-40B4-BE49-F238E27FC236}">
                <a16:creationId xmlns:a16="http://schemas.microsoft.com/office/drawing/2014/main" id="{707533AE-CDCC-B01F-2217-904B0322A8E6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473048" y="5229619"/>
            <a:ext cx="527049" cy="486507"/>
          </a:xfrm>
          <a:prstGeom prst="rect">
            <a:avLst/>
          </a:prstGeom>
        </p:spPr>
      </p:pic>
      <p:pic>
        <p:nvPicPr>
          <p:cNvPr id="105" name="Grafikk 104">
            <a:extLst>
              <a:ext uri="{FF2B5EF4-FFF2-40B4-BE49-F238E27FC236}">
                <a16:creationId xmlns:a16="http://schemas.microsoft.com/office/drawing/2014/main" id="{D1B733CE-5788-3E3A-CA4D-23CB35357A72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3016042" y="5229619"/>
            <a:ext cx="608134" cy="527049"/>
          </a:xfrm>
          <a:prstGeom prst="rect">
            <a:avLst/>
          </a:prstGeom>
        </p:spPr>
      </p:pic>
      <p:pic>
        <p:nvPicPr>
          <p:cNvPr id="107" name="Grafikk 106">
            <a:extLst>
              <a:ext uri="{FF2B5EF4-FFF2-40B4-BE49-F238E27FC236}">
                <a16:creationId xmlns:a16="http://schemas.microsoft.com/office/drawing/2014/main" id="{32167A3E-3376-D1EC-11EB-8A2505D80A5D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6493473" y="1678740"/>
            <a:ext cx="567592" cy="608134"/>
          </a:xfrm>
          <a:prstGeom prst="rect">
            <a:avLst/>
          </a:prstGeom>
        </p:spPr>
      </p:pic>
      <p:pic>
        <p:nvPicPr>
          <p:cNvPr id="109" name="Grafikk 108">
            <a:extLst>
              <a:ext uri="{FF2B5EF4-FFF2-40B4-BE49-F238E27FC236}">
                <a16:creationId xmlns:a16="http://schemas.microsoft.com/office/drawing/2014/main" id="{F5C892C4-A6E1-B76C-96EF-BF481C6BA493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5728877" y="4439482"/>
            <a:ext cx="527049" cy="567591"/>
          </a:xfrm>
          <a:prstGeom prst="rect">
            <a:avLst/>
          </a:prstGeom>
        </p:spPr>
      </p:pic>
      <p:pic>
        <p:nvPicPr>
          <p:cNvPr id="111" name="Grafikk 110">
            <a:extLst>
              <a:ext uri="{FF2B5EF4-FFF2-40B4-BE49-F238E27FC236}">
                <a16:creationId xmlns:a16="http://schemas.microsoft.com/office/drawing/2014/main" id="{D2F09B20-DDBE-6820-8887-D4D29E7839DE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7968834" y="1731030"/>
            <a:ext cx="527050" cy="527050"/>
          </a:xfrm>
          <a:prstGeom prst="rect">
            <a:avLst/>
          </a:prstGeom>
        </p:spPr>
      </p:pic>
      <p:pic>
        <p:nvPicPr>
          <p:cNvPr id="113" name="Grafikk 112">
            <a:extLst>
              <a:ext uri="{FF2B5EF4-FFF2-40B4-BE49-F238E27FC236}">
                <a16:creationId xmlns:a16="http://schemas.microsoft.com/office/drawing/2014/main" id="{606B0A9C-85CA-B65F-447D-1F83BCFD210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rcRect/>
          <a:stretch/>
        </p:blipFill>
        <p:spPr>
          <a:xfrm>
            <a:off x="5029216" y="4375811"/>
            <a:ext cx="445965" cy="608134"/>
          </a:xfrm>
          <a:prstGeom prst="rect">
            <a:avLst/>
          </a:prstGeom>
        </p:spPr>
      </p:pic>
      <p:pic>
        <p:nvPicPr>
          <p:cNvPr id="115" name="Grafikk 114">
            <a:extLst>
              <a:ext uri="{FF2B5EF4-FFF2-40B4-BE49-F238E27FC236}">
                <a16:creationId xmlns:a16="http://schemas.microsoft.com/office/drawing/2014/main" id="{9EB3CC94-02F9-6555-B737-06316200575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rcRect/>
          <a:stretch/>
        </p:blipFill>
        <p:spPr>
          <a:xfrm>
            <a:off x="4120107" y="4428157"/>
            <a:ext cx="527049" cy="567591"/>
          </a:xfrm>
          <a:prstGeom prst="rect">
            <a:avLst/>
          </a:prstGeom>
        </p:spPr>
      </p:pic>
      <p:pic>
        <p:nvPicPr>
          <p:cNvPr id="117" name="Grafikk 116">
            <a:extLst>
              <a:ext uri="{FF2B5EF4-FFF2-40B4-BE49-F238E27FC236}">
                <a16:creationId xmlns:a16="http://schemas.microsoft.com/office/drawing/2014/main" id="{E2C4BF3D-0610-A8BA-B17C-A021F06822D6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rcRect/>
          <a:stretch/>
        </p:blipFill>
        <p:spPr>
          <a:xfrm>
            <a:off x="5732164" y="1720497"/>
            <a:ext cx="486506" cy="567591"/>
          </a:xfrm>
          <a:prstGeom prst="rect">
            <a:avLst/>
          </a:prstGeom>
        </p:spPr>
      </p:pic>
      <p:pic>
        <p:nvPicPr>
          <p:cNvPr id="119" name="Grafikk 118">
            <a:extLst>
              <a:ext uri="{FF2B5EF4-FFF2-40B4-BE49-F238E27FC236}">
                <a16:creationId xmlns:a16="http://schemas.microsoft.com/office/drawing/2014/main" id="{523A71CE-AFC1-491B-4E1B-97DC83C31C8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rcRect/>
          <a:stretch/>
        </p:blipFill>
        <p:spPr>
          <a:xfrm>
            <a:off x="3484930" y="1777656"/>
            <a:ext cx="486506" cy="445964"/>
          </a:xfrm>
          <a:prstGeom prst="rect">
            <a:avLst/>
          </a:prstGeom>
        </p:spPr>
      </p:pic>
      <p:pic>
        <p:nvPicPr>
          <p:cNvPr id="121" name="Grafikk 120">
            <a:extLst>
              <a:ext uri="{FF2B5EF4-FFF2-40B4-BE49-F238E27FC236}">
                <a16:creationId xmlns:a16="http://schemas.microsoft.com/office/drawing/2014/main" id="{055ACBB4-603B-9778-CE47-9D426C906425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rcRect/>
          <a:stretch/>
        </p:blipFill>
        <p:spPr>
          <a:xfrm>
            <a:off x="4200112" y="1749506"/>
            <a:ext cx="445964" cy="527049"/>
          </a:xfrm>
          <a:prstGeom prst="rect">
            <a:avLst/>
          </a:prstGeom>
        </p:spPr>
      </p:pic>
      <p:pic>
        <p:nvPicPr>
          <p:cNvPr id="123" name="Grafikk 122">
            <a:extLst>
              <a:ext uri="{FF2B5EF4-FFF2-40B4-BE49-F238E27FC236}">
                <a16:creationId xmlns:a16="http://schemas.microsoft.com/office/drawing/2014/main" id="{6BF69E33-3238-D4F4-B03C-CA189E9213C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rcRect/>
          <a:stretch/>
        </p:blipFill>
        <p:spPr>
          <a:xfrm>
            <a:off x="4987978" y="1748857"/>
            <a:ext cx="445964" cy="527049"/>
          </a:xfrm>
          <a:prstGeom prst="rect">
            <a:avLst/>
          </a:prstGeom>
        </p:spPr>
      </p:pic>
      <p:pic>
        <p:nvPicPr>
          <p:cNvPr id="125" name="Grafikk 124">
            <a:extLst>
              <a:ext uri="{FF2B5EF4-FFF2-40B4-BE49-F238E27FC236}">
                <a16:creationId xmlns:a16="http://schemas.microsoft.com/office/drawing/2014/main" id="{D0B00052-9D9F-A32C-332E-19C238BE2DFD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rcRect/>
          <a:stretch/>
        </p:blipFill>
        <p:spPr>
          <a:xfrm>
            <a:off x="7304758" y="1759806"/>
            <a:ext cx="486508" cy="486508"/>
          </a:xfrm>
          <a:prstGeom prst="rect">
            <a:avLst/>
          </a:prstGeom>
        </p:spPr>
      </p:pic>
      <p:pic>
        <p:nvPicPr>
          <p:cNvPr id="127" name="Grafikk 126">
            <a:extLst>
              <a:ext uri="{FF2B5EF4-FFF2-40B4-BE49-F238E27FC236}">
                <a16:creationId xmlns:a16="http://schemas.microsoft.com/office/drawing/2014/main" id="{E205EB86-F8D7-EAA2-E60B-17A47B6E1D61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rcRect/>
          <a:stretch/>
        </p:blipFill>
        <p:spPr>
          <a:xfrm>
            <a:off x="10250546" y="4410927"/>
            <a:ext cx="486506" cy="567591"/>
          </a:xfrm>
          <a:prstGeom prst="rect">
            <a:avLst/>
          </a:prstGeom>
        </p:spPr>
      </p:pic>
      <p:pic>
        <p:nvPicPr>
          <p:cNvPr id="129" name="Grafikk 128">
            <a:extLst>
              <a:ext uri="{FF2B5EF4-FFF2-40B4-BE49-F238E27FC236}">
                <a16:creationId xmlns:a16="http://schemas.microsoft.com/office/drawing/2014/main" id="{4F8447EE-6C5A-5D2D-AC85-947A2C465325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rcRect/>
          <a:stretch/>
        </p:blipFill>
        <p:spPr>
          <a:xfrm>
            <a:off x="7264216" y="4435773"/>
            <a:ext cx="527049" cy="486507"/>
          </a:xfrm>
          <a:prstGeom prst="rect">
            <a:avLst/>
          </a:prstGeom>
        </p:spPr>
      </p:pic>
      <p:pic>
        <p:nvPicPr>
          <p:cNvPr id="131" name="Grafikk 130">
            <a:extLst>
              <a:ext uri="{FF2B5EF4-FFF2-40B4-BE49-F238E27FC236}">
                <a16:creationId xmlns:a16="http://schemas.microsoft.com/office/drawing/2014/main" id="{DD93D020-66CF-6CB4-F4E8-F6858F518FCD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rcRect/>
          <a:stretch/>
        </p:blipFill>
        <p:spPr>
          <a:xfrm>
            <a:off x="8036309" y="4452082"/>
            <a:ext cx="527049" cy="405422"/>
          </a:xfrm>
          <a:prstGeom prst="rect">
            <a:avLst/>
          </a:prstGeom>
        </p:spPr>
      </p:pic>
      <p:pic>
        <p:nvPicPr>
          <p:cNvPr id="133" name="Grafikk 132">
            <a:extLst>
              <a:ext uri="{FF2B5EF4-FFF2-40B4-BE49-F238E27FC236}">
                <a16:creationId xmlns:a16="http://schemas.microsoft.com/office/drawing/2014/main" id="{9388F3BF-2F6D-8074-4742-4A2871A3052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rcRect/>
          <a:stretch/>
        </p:blipFill>
        <p:spPr>
          <a:xfrm>
            <a:off x="8756105" y="4385603"/>
            <a:ext cx="445965" cy="608134"/>
          </a:xfrm>
          <a:prstGeom prst="rect">
            <a:avLst/>
          </a:prstGeom>
        </p:spPr>
      </p:pic>
      <p:pic>
        <p:nvPicPr>
          <p:cNvPr id="135" name="Grafikk 134">
            <a:extLst>
              <a:ext uri="{FF2B5EF4-FFF2-40B4-BE49-F238E27FC236}">
                <a16:creationId xmlns:a16="http://schemas.microsoft.com/office/drawing/2014/main" id="{CAE7EDB9-C343-B5DC-4CA4-21629439D846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rcRect/>
          <a:stretch/>
        </p:blipFill>
        <p:spPr>
          <a:xfrm>
            <a:off x="9383381" y="4401630"/>
            <a:ext cx="608135" cy="608135"/>
          </a:xfrm>
          <a:prstGeom prst="rect">
            <a:avLst/>
          </a:prstGeom>
        </p:spPr>
      </p:pic>
      <p:pic>
        <p:nvPicPr>
          <p:cNvPr id="137" name="Grafikk 136">
            <a:extLst>
              <a:ext uri="{FF2B5EF4-FFF2-40B4-BE49-F238E27FC236}">
                <a16:creationId xmlns:a16="http://schemas.microsoft.com/office/drawing/2014/main" id="{018FC04B-996F-6B97-A590-1C6AD4B05308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rcRect/>
          <a:stretch/>
        </p:blipFill>
        <p:spPr>
          <a:xfrm>
            <a:off x="10247111" y="3499567"/>
            <a:ext cx="486507" cy="527049"/>
          </a:xfrm>
          <a:prstGeom prst="rect">
            <a:avLst/>
          </a:prstGeom>
        </p:spPr>
      </p:pic>
      <p:pic>
        <p:nvPicPr>
          <p:cNvPr id="139" name="Grafikk 138">
            <a:extLst>
              <a:ext uri="{FF2B5EF4-FFF2-40B4-BE49-F238E27FC236}">
                <a16:creationId xmlns:a16="http://schemas.microsoft.com/office/drawing/2014/main" id="{75861F35-D601-2DC8-54FC-B4CBF77839B6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rcRect/>
          <a:stretch/>
        </p:blipFill>
        <p:spPr>
          <a:xfrm>
            <a:off x="10202770" y="5229619"/>
            <a:ext cx="445965" cy="486507"/>
          </a:xfrm>
          <a:prstGeom prst="rect">
            <a:avLst/>
          </a:prstGeom>
        </p:spPr>
      </p:pic>
      <p:pic>
        <p:nvPicPr>
          <p:cNvPr id="141" name="Grafikk 140">
            <a:extLst>
              <a:ext uri="{FF2B5EF4-FFF2-40B4-BE49-F238E27FC236}">
                <a16:creationId xmlns:a16="http://schemas.microsoft.com/office/drawing/2014/main" id="{C1B22B21-D126-D1F0-20AF-EDB288023C56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rcRect/>
          <a:stretch/>
        </p:blipFill>
        <p:spPr>
          <a:xfrm>
            <a:off x="9431273" y="5229619"/>
            <a:ext cx="527049" cy="486507"/>
          </a:xfrm>
          <a:prstGeom prst="rect">
            <a:avLst/>
          </a:prstGeom>
        </p:spPr>
      </p:pic>
      <p:pic>
        <p:nvPicPr>
          <p:cNvPr id="143" name="Grafikk 142">
            <a:extLst>
              <a:ext uri="{FF2B5EF4-FFF2-40B4-BE49-F238E27FC236}">
                <a16:creationId xmlns:a16="http://schemas.microsoft.com/office/drawing/2014/main" id="{3F271440-6BE7-3161-FF8E-70CF75BA0F7B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rcRect/>
          <a:stretch/>
        </p:blipFill>
        <p:spPr>
          <a:xfrm>
            <a:off x="8659776" y="5229619"/>
            <a:ext cx="527049" cy="486507"/>
          </a:xfrm>
          <a:prstGeom prst="rect">
            <a:avLst/>
          </a:prstGeom>
        </p:spPr>
      </p:pic>
      <p:pic>
        <p:nvPicPr>
          <p:cNvPr id="145" name="Grafikk 144">
            <a:extLst>
              <a:ext uri="{FF2B5EF4-FFF2-40B4-BE49-F238E27FC236}">
                <a16:creationId xmlns:a16="http://schemas.microsoft.com/office/drawing/2014/main" id="{DE49AAA0-2CC8-B068-1C8D-BB9F306A921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rcRect/>
          <a:stretch/>
        </p:blipFill>
        <p:spPr>
          <a:xfrm>
            <a:off x="7888279" y="5229619"/>
            <a:ext cx="527049" cy="486507"/>
          </a:xfrm>
          <a:prstGeom prst="rect">
            <a:avLst/>
          </a:prstGeom>
        </p:spPr>
      </p:pic>
      <p:pic>
        <p:nvPicPr>
          <p:cNvPr id="147" name="Grafikk 146">
            <a:extLst>
              <a:ext uri="{FF2B5EF4-FFF2-40B4-BE49-F238E27FC236}">
                <a16:creationId xmlns:a16="http://schemas.microsoft.com/office/drawing/2014/main" id="{25834D8D-099D-E70D-A296-1C6ABF0B5FF6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rcRect/>
          <a:stretch/>
        </p:blipFill>
        <p:spPr>
          <a:xfrm>
            <a:off x="7116782" y="5229619"/>
            <a:ext cx="527049" cy="486507"/>
          </a:xfrm>
          <a:prstGeom prst="rect">
            <a:avLst/>
          </a:prstGeom>
        </p:spPr>
      </p:pic>
      <p:pic>
        <p:nvPicPr>
          <p:cNvPr id="161" name="Grafikk 160">
            <a:extLst>
              <a:ext uri="{FF2B5EF4-FFF2-40B4-BE49-F238E27FC236}">
                <a16:creationId xmlns:a16="http://schemas.microsoft.com/office/drawing/2014/main" id="{BD046E43-BF58-869D-314B-39B98E5753E7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rcRect/>
          <a:stretch/>
        </p:blipFill>
        <p:spPr>
          <a:xfrm>
            <a:off x="10893188" y="5229619"/>
            <a:ext cx="502431" cy="502431"/>
          </a:xfrm>
          <a:prstGeom prst="rect">
            <a:avLst/>
          </a:prstGeom>
        </p:spPr>
      </p:pic>
      <p:pic>
        <p:nvPicPr>
          <p:cNvPr id="163" name="Grafikk 162">
            <a:extLst>
              <a:ext uri="{FF2B5EF4-FFF2-40B4-BE49-F238E27FC236}">
                <a16:creationId xmlns:a16="http://schemas.microsoft.com/office/drawing/2014/main" id="{63C24968-9AE7-8B15-CCDB-D95A58075C14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rcRect/>
          <a:stretch/>
        </p:blipFill>
        <p:spPr>
          <a:xfrm>
            <a:off x="3988576" y="6103646"/>
            <a:ext cx="1275468" cy="518159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D303CD8B-7B36-353E-60AF-CBA10472648E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rcRect/>
          <a:stretch/>
        </p:blipFill>
        <p:spPr>
          <a:xfrm>
            <a:off x="6426370" y="5229619"/>
            <a:ext cx="445964" cy="5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2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90958-EBC4-F63D-2731-580B84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Verdiane</a:t>
            </a:r>
            <a:r>
              <a:rPr lang="nb-NO" dirty="0"/>
              <a:t> våre</a:t>
            </a: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36FD4C5-853D-858E-C40F-5F7D8368E384}"/>
              </a:ext>
            </a:extLst>
          </p:cNvPr>
          <p:cNvGrpSpPr/>
          <p:nvPr/>
        </p:nvGrpSpPr>
        <p:grpSpPr>
          <a:xfrm>
            <a:off x="929427" y="2427007"/>
            <a:ext cx="10163817" cy="2003985"/>
            <a:chOff x="929427" y="2427007"/>
            <a:chExt cx="10163817" cy="2003985"/>
          </a:xfrm>
        </p:grpSpPr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2B6E3762-AD24-EB14-A2A2-D0916FE926C5}"/>
                </a:ext>
              </a:extLst>
            </p:cNvPr>
            <p:cNvGrpSpPr/>
            <p:nvPr/>
          </p:nvGrpSpPr>
          <p:grpSpPr>
            <a:xfrm>
              <a:off x="929427" y="2427007"/>
              <a:ext cx="1198632" cy="1634653"/>
              <a:chOff x="929427" y="2427007"/>
              <a:chExt cx="1198632" cy="1634653"/>
            </a:xfrm>
          </p:grpSpPr>
          <p:sp>
            <p:nvSpPr>
              <p:cNvPr id="20" name="TekstSylinder 19">
                <a:extLst>
                  <a:ext uri="{FF2B5EF4-FFF2-40B4-BE49-F238E27FC236}">
                    <a16:creationId xmlns:a16="http://schemas.microsoft.com/office/drawing/2014/main" id="{2D067B47-D44A-5793-3D71-DF3E60744F97}"/>
                  </a:ext>
                </a:extLst>
              </p:cNvPr>
              <p:cNvSpPr txBox="1"/>
              <p:nvPr/>
            </p:nvSpPr>
            <p:spPr>
              <a:xfrm>
                <a:off x="929427" y="3784661"/>
                <a:ext cx="1198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/>
                  <a:t>Godt humør</a:t>
                </a:r>
              </a:p>
            </p:txBody>
          </p:sp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521E3D30-1F26-491C-F7C6-35DA78A0E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84260" y="2427007"/>
                <a:ext cx="1088967" cy="1088967"/>
              </a:xfrm>
              <a:prstGeom prst="rect">
                <a:avLst/>
              </a:prstGeom>
            </p:spPr>
          </p:pic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EC15F74F-29C6-4A47-12C5-DFBF699DDD7B}"/>
                </a:ext>
              </a:extLst>
            </p:cNvPr>
            <p:cNvGrpSpPr/>
            <p:nvPr/>
          </p:nvGrpSpPr>
          <p:grpSpPr>
            <a:xfrm>
              <a:off x="2732259" y="2526570"/>
              <a:ext cx="1213804" cy="1719756"/>
              <a:chOff x="2732259" y="2526570"/>
              <a:chExt cx="1213804" cy="1719756"/>
            </a:xfrm>
          </p:grpSpPr>
          <p:pic>
            <p:nvPicPr>
              <p:cNvPr id="18" name="Bilde 17">
                <a:extLst>
                  <a:ext uri="{FF2B5EF4-FFF2-40B4-BE49-F238E27FC236}">
                    <a16:creationId xmlns:a16="http://schemas.microsoft.com/office/drawing/2014/main" id="{EB539422-3EB4-202B-C916-5B1DB24E0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2732259" y="2526570"/>
                <a:ext cx="1213420" cy="889841"/>
              </a:xfrm>
              <a:prstGeom prst="rect">
                <a:avLst/>
              </a:prstGeom>
            </p:spPr>
          </p:pic>
          <p:sp>
            <p:nvSpPr>
              <p:cNvPr id="19" name="TekstSylinder 18">
                <a:extLst>
                  <a:ext uri="{FF2B5EF4-FFF2-40B4-BE49-F238E27FC236}">
                    <a16:creationId xmlns:a16="http://schemas.microsoft.com/office/drawing/2014/main" id="{AFE6A7CB-63E7-6B9E-0168-88007A33E0E6}"/>
                  </a:ext>
                </a:extLst>
              </p:cNvPr>
              <p:cNvSpPr txBox="1"/>
              <p:nvPr/>
            </p:nvSpPr>
            <p:spPr>
              <a:xfrm>
                <a:off x="2747431" y="3784661"/>
                <a:ext cx="11986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/>
                  <a:t>Open og</a:t>
                </a:r>
              </a:p>
              <a:p>
                <a:pPr algn="ctr"/>
                <a:r>
                  <a:rPr lang="nb-NO" sz="1200" dirty="0" err="1"/>
                  <a:t>ærleg</a:t>
                </a:r>
                <a:endParaRPr lang="nb-NO" sz="1200" dirty="0"/>
              </a:p>
            </p:txBody>
          </p: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431F2DA1-1717-989D-9D3A-6CFEA4C724AD}"/>
                </a:ext>
              </a:extLst>
            </p:cNvPr>
            <p:cNvGrpSpPr/>
            <p:nvPr/>
          </p:nvGrpSpPr>
          <p:grpSpPr>
            <a:xfrm>
              <a:off x="4565435" y="2489234"/>
              <a:ext cx="1198632" cy="1941758"/>
              <a:chOff x="4565435" y="2489234"/>
              <a:chExt cx="1198632" cy="1941758"/>
            </a:xfrm>
          </p:grpSpPr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B45AE993-C256-CCA1-F87C-4B4B21F3E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604711" y="2489234"/>
                <a:ext cx="1125266" cy="964514"/>
              </a:xfrm>
              <a:prstGeom prst="rect">
                <a:avLst/>
              </a:prstGeom>
            </p:spPr>
          </p:pic>
          <p:sp>
            <p:nvSpPr>
              <p:cNvPr id="17" name="TekstSylinder 16">
                <a:extLst>
                  <a:ext uri="{FF2B5EF4-FFF2-40B4-BE49-F238E27FC236}">
                    <a16:creationId xmlns:a16="http://schemas.microsoft.com/office/drawing/2014/main" id="{3C144441-8B94-CCE0-B009-267366ACDE21}"/>
                  </a:ext>
                </a:extLst>
              </p:cNvPr>
              <p:cNvSpPr txBox="1"/>
              <p:nvPr/>
            </p:nvSpPr>
            <p:spPr>
              <a:xfrm>
                <a:off x="4565435" y="3784661"/>
                <a:ext cx="11986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 err="1"/>
                  <a:t>Påliteleg</a:t>
                </a:r>
                <a:endParaRPr lang="nb-NO" sz="1200" dirty="0"/>
              </a:p>
              <a:p>
                <a:pPr algn="ctr"/>
                <a:r>
                  <a:rPr lang="nb-NO" sz="1200" dirty="0"/>
                  <a:t>- vi held det</a:t>
                </a:r>
              </a:p>
              <a:p>
                <a:pPr algn="ctr"/>
                <a:r>
                  <a:rPr lang="nb-NO" sz="1200" dirty="0"/>
                  <a:t>vi </a:t>
                </a:r>
                <a:r>
                  <a:rPr lang="nb-NO" sz="1200" dirty="0" err="1"/>
                  <a:t>lovar</a:t>
                </a:r>
                <a:endParaRPr lang="nb-NO" sz="1200" dirty="0"/>
              </a:p>
            </p:txBody>
          </p: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46BEA42-0AB1-7FC7-1ADC-248C50707086}"/>
                </a:ext>
              </a:extLst>
            </p:cNvPr>
            <p:cNvGrpSpPr/>
            <p:nvPr/>
          </p:nvGrpSpPr>
          <p:grpSpPr>
            <a:xfrm>
              <a:off x="6375662" y="2473677"/>
              <a:ext cx="1198632" cy="1587983"/>
              <a:chOff x="6375662" y="2473677"/>
              <a:chExt cx="1198632" cy="1587983"/>
            </a:xfrm>
          </p:grpSpPr>
          <p:pic>
            <p:nvPicPr>
              <p:cNvPr id="14" name="Bilde 13">
                <a:extLst>
                  <a:ext uri="{FF2B5EF4-FFF2-40B4-BE49-F238E27FC236}">
                    <a16:creationId xmlns:a16="http://schemas.microsoft.com/office/drawing/2014/main" id="{3C71B5E2-8B36-C68A-B037-C7FB7347F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6446052" y="2473677"/>
                <a:ext cx="1120079" cy="995626"/>
              </a:xfrm>
              <a:prstGeom prst="rect">
                <a:avLst/>
              </a:prstGeom>
            </p:spPr>
          </p:pic>
          <p:sp>
            <p:nvSpPr>
              <p:cNvPr id="15" name="TekstSylinder 14">
                <a:extLst>
                  <a:ext uri="{FF2B5EF4-FFF2-40B4-BE49-F238E27FC236}">
                    <a16:creationId xmlns:a16="http://schemas.microsoft.com/office/drawing/2014/main" id="{CA91E1E7-B9B6-DABE-7732-39BEDBF6988A}"/>
                  </a:ext>
                </a:extLst>
              </p:cNvPr>
              <p:cNvSpPr txBox="1"/>
              <p:nvPr/>
            </p:nvSpPr>
            <p:spPr>
              <a:xfrm>
                <a:off x="6375662" y="3784661"/>
                <a:ext cx="1198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 err="1"/>
                  <a:t>Lønnsam</a:t>
                </a:r>
                <a:endParaRPr lang="nb-NO" sz="1200" dirty="0"/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9B65BEC-CE09-3DDA-E346-6F3D4AAD0E0A}"/>
                </a:ext>
              </a:extLst>
            </p:cNvPr>
            <p:cNvGrpSpPr/>
            <p:nvPr/>
          </p:nvGrpSpPr>
          <p:grpSpPr>
            <a:xfrm>
              <a:off x="8185889" y="2452934"/>
              <a:ext cx="1198632" cy="1793392"/>
              <a:chOff x="8185889" y="2452934"/>
              <a:chExt cx="1198632" cy="1793392"/>
            </a:xfrm>
          </p:grpSpPr>
          <p:pic>
            <p:nvPicPr>
              <p:cNvPr id="12" name="Bilde 11">
                <a:extLst>
                  <a:ext uri="{FF2B5EF4-FFF2-40B4-BE49-F238E27FC236}">
                    <a16:creationId xmlns:a16="http://schemas.microsoft.com/office/drawing/2014/main" id="{CB4EF7B0-0A9A-E719-4461-8613EEFD8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8225164" y="2452934"/>
                <a:ext cx="1120081" cy="1037112"/>
              </a:xfrm>
              <a:prstGeom prst="rect">
                <a:avLst/>
              </a:prstGeom>
            </p:spPr>
          </p:pic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A88556A7-1A32-E53B-E9EC-1788880AC7A6}"/>
                  </a:ext>
                </a:extLst>
              </p:cNvPr>
              <p:cNvSpPr txBox="1"/>
              <p:nvPr/>
            </p:nvSpPr>
            <p:spPr>
              <a:xfrm>
                <a:off x="8185889" y="3784661"/>
                <a:ext cx="11986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/>
                  <a:t>Samhandling</a:t>
                </a:r>
              </a:p>
              <a:p>
                <a:pPr algn="ctr"/>
                <a:r>
                  <a:rPr lang="nb-NO" sz="1200" dirty="0"/>
                  <a:t>og </a:t>
                </a:r>
                <a:r>
                  <a:rPr lang="nb-NO" sz="1200" dirty="0" err="1"/>
                  <a:t>teamånd</a:t>
                </a:r>
                <a:endParaRPr lang="nb-NO" sz="1200" dirty="0"/>
              </a:p>
            </p:txBody>
          </p: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5CEA7041-6F44-845A-50C2-41D32E36A0B6}"/>
                </a:ext>
              </a:extLst>
            </p:cNvPr>
            <p:cNvGrpSpPr/>
            <p:nvPr/>
          </p:nvGrpSpPr>
          <p:grpSpPr>
            <a:xfrm>
              <a:off x="10004277" y="2427007"/>
              <a:ext cx="1088967" cy="1634653"/>
              <a:chOff x="10004277" y="2427007"/>
              <a:chExt cx="1088967" cy="1634653"/>
            </a:xfrm>
          </p:grpSpPr>
          <p:pic>
            <p:nvPicPr>
              <p:cNvPr id="10" name="Bilde 9">
                <a:extLst>
                  <a:ext uri="{FF2B5EF4-FFF2-40B4-BE49-F238E27FC236}">
                    <a16:creationId xmlns:a16="http://schemas.microsoft.com/office/drawing/2014/main" id="{25DB3B22-7608-900F-4177-0305FAE50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10004277" y="2427007"/>
                <a:ext cx="1088967" cy="1088967"/>
              </a:xfrm>
              <a:prstGeom prst="rect">
                <a:avLst/>
              </a:prstGeom>
            </p:spPr>
          </p:pic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322CBD2E-75CB-95BF-7AD5-5DB93217B3E6}"/>
                  </a:ext>
                </a:extLst>
              </p:cNvPr>
              <p:cNvSpPr txBox="1"/>
              <p:nvPr/>
            </p:nvSpPr>
            <p:spPr>
              <a:xfrm>
                <a:off x="10207847" y="3784661"/>
                <a:ext cx="681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/>
                  <a:t>Stolt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676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78BF5D-4095-FD9B-4796-E65EBCCA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Bølga kan </a:t>
            </a:r>
            <a:r>
              <a:rPr lang="nb-NO" dirty="0" err="1"/>
              <a:t>kopierast</a:t>
            </a:r>
            <a:r>
              <a:rPr lang="nb-NO" dirty="0"/>
              <a:t> til der du treng den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AF9D1A6-E99F-9FDE-D931-B3C175756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7188" y="5057786"/>
            <a:ext cx="5188412" cy="70908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30B197FC-9E59-94FD-2DD0-A75FDB635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588" y="1921624"/>
            <a:ext cx="5188410" cy="691788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D7F9BDD8-A994-CBDB-9692-E7CE8C9AD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588" y="2920932"/>
            <a:ext cx="5188410" cy="691788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0547D723-331F-E551-55F2-65C2CBF17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588" y="3920240"/>
            <a:ext cx="5188410" cy="691788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765C684C-8556-0D79-1877-DE8998CE53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97188" y="1921624"/>
            <a:ext cx="5188410" cy="691788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5FA2D22B-9174-EC38-B8D4-5B27DA1B0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97190" y="4282393"/>
            <a:ext cx="5188410" cy="691788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FC70B1FC-4EE4-6920-99F5-E0B0FE2E99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97188" y="2697017"/>
            <a:ext cx="5188412" cy="709083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02E6CFD2-1E03-1B91-3592-10AED7B4D0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97188" y="3489705"/>
            <a:ext cx="5188412" cy="7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04A869D-18E0-770A-F51A-AC49C31E1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959" y="1488107"/>
            <a:ext cx="5578474" cy="5057922"/>
          </a:xfrm>
        </p:spPr>
        <p:txBody>
          <a:bodyPr/>
          <a:lstStyle/>
          <a:p>
            <a:r>
              <a:rPr lang="nb-NO" dirty="0"/>
              <a:t>Verne- og </a:t>
            </a:r>
            <a:r>
              <a:rPr lang="nb-NO" dirty="0" err="1"/>
              <a:t>miljøutvalet</a:t>
            </a:r>
            <a:r>
              <a:rPr lang="nb-NO" dirty="0"/>
              <a:t>(VMU), </a:t>
            </a:r>
            <a:r>
              <a:rPr lang="nb-NO" dirty="0" err="1"/>
              <a:t>sikkerheit</a:t>
            </a:r>
            <a:r>
              <a:rPr lang="nb-NO" dirty="0"/>
              <a:t> og HR tok opp temaet kring mobbing og trakassering av tilsette på dekk.</a:t>
            </a:r>
            <a:br>
              <a:rPr lang="nb-NO" dirty="0"/>
            </a:br>
            <a:endParaRPr lang="nb-NO" dirty="0"/>
          </a:p>
          <a:p>
            <a:r>
              <a:rPr lang="nb-NO" dirty="0" err="1"/>
              <a:t>Undersøkingar</a:t>
            </a:r>
            <a:r>
              <a:rPr lang="nb-NO" dirty="0"/>
              <a:t> </a:t>
            </a:r>
            <a:r>
              <a:rPr lang="nb-NO" dirty="0" err="1"/>
              <a:t>visar</a:t>
            </a:r>
            <a:r>
              <a:rPr lang="nb-NO" dirty="0"/>
              <a:t> at alt for mange </a:t>
            </a:r>
            <a:r>
              <a:rPr lang="nb-NO" dirty="0" err="1"/>
              <a:t>sjøtilsette</a:t>
            </a:r>
            <a:r>
              <a:rPr lang="nb-NO" dirty="0"/>
              <a:t> i bransjen har opplevd mobbing og trakassering.</a:t>
            </a:r>
          </a:p>
          <a:p>
            <a:pPr marL="742950" lvl="1" indent="-285750"/>
            <a:r>
              <a:rPr lang="nb-NO" sz="1500" dirty="0"/>
              <a:t>Slik Fjord1 opplever det internt kjem </a:t>
            </a:r>
            <a:r>
              <a:rPr lang="nb-NO" sz="1500" dirty="0" err="1"/>
              <a:t>ein</a:t>
            </a:r>
            <a:r>
              <a:rPr lang="nb-NO" sz="1500" dirty="0"/>
              <a:t> god del </a:t>
            </a:r>
            <a:r>
              <a:rPr lang="nb-NO" sz="1500" dirty="0" err="1"/>
              <a:t>frå</a:t>
            </a:r>
            <a:r>
              <a:rPr lang="nb-NO" sz="1500" dirty="0"/>
              <a:t> </a:t>
            </a:r>
            <a:r>
              <a:rPr lang="nb-NO" sz="1500" dirty="0" err="1"/>
              <a:t>passasjerane</a:t>
            </a:r>
            <a:r>
              <a:rPr lang="nb-NO" sz="1500" dirty="0"/>
              <a:t>. </a:t>
            </a:r>
            <a:br>
              <a:rPr lang="nb-NO" sz="1500" dirty="0"/>
            </a:br>
            <a:endParaRPr lang="nb-NO" sz="1500" dirty="0"/>
          </a:p>
          <a:p>
            <a:pPr algn="l"/>
            <a:r>
              <a:rPr lang="nb-NO" dirty="0"/>
              <a:t> Ser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aukande</a:t>
            </a:r>
            <a:r>
              <a:rPr lang="nb-NO" dirty="0"/>
              <a:t> trend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passasjerar</a:t>
            </a:r>
            <a:r>
              <a:rPr lang="nb-NO" dirty="0"/>
              <a:t>:</a:t>
            </a:r>
          </a:p>
          <a:p>
            <a:pPr marL="742950" lvl="1" indent="-285750"/>
            <a:r>
              <a:rPr lang="nb-NO" sz="1500" dirty="0" err="1"/>
              <a:t>Påkjørslar</a:t>
            </a:r>
            <a:endParaRPr lang="nb-NO" sz="1500" dirty="0"/>
          </a:p>
          <a:p>
            <a:pPr marL="742950" lvl="1" indent="-285750"/>
            <a:r>
              <a:rPr lang="nb-NO" sz="1500" dirty="0"/>
              <a:t>Utskjelling</a:t>
            </a:r>
          </a:p>
          <a:p>
            <a:pPr marL="742950" lvl="1" indent="-285750"/>
            <a:r>
              <a:rPr lang="nb-NO" sz="1500" dirty="0"/>
              <a:t>Mobilbruk </a:t>
            </a:r>
          </a:p>
          <a:p>
            <a:pPr marL="742950" lvl="1" indent="-285750"/>
            <a:r>
              <a:rPr lang="nb-NO" sz="1500" dirty="0"/>
              <a:t>Barn på fang</a:t>
            </a:r>
          </a:p>
          <a:p>
            <a:pPr marL="742950" lvl="1" indent="-285750"/>
            <a:r>
              <a:rPr lang="nb-NO" sz="1500" dirty="0"/>
              <a:t>Uoppmerksomme </a:t>
            </a:r>
            <a:r>
              <a:rPr lang="nb-NO" sz="1500" dirty="0" err="1"/>
              <a:t>sjåførar</a:t>
            </a:r>
            <a:r>
              <a:rPr lang="nb-NO" sz="1500" dirty="0"/>
              <a:t> </a:t>
            </a:r>
          </a:p>
          <a:p>
            <a:pPr marL="742950" lvl="1" indent="-285750"/>
            <a:r>
              <a:rPr lang="nb-NO" sz="1500" dirty="0" err="1"/>
              <a:t>Passasjerar</a:t>
            </a:r>
            <a:r>
              <a:rPr lang="nb-NO" sz="1500" dirty="0"/>
              <a:t> </a:t>
            </a:r>
            <a:r>
              <a:rPr lang="nb-NO" sz="1500" dirty="0" err="1"/>
              <a:t>skadar</a:t>
            </a:r>
            <a:r>
              <a:rPr lang="nb-NO" sz="1500" dirty="0"/>
              <a:t> seg (fall </a:t>
            </a:r>
            <a:r>
              <a:rPr lang="nb-NO" sz="1500" dirty="0" err="1"/>
              <a:t>etc</a:t>
            </a:r>
            <a:r>
              <a:rPr lang="nb-NO" sz="1500" dirty="0"/>
              <a:t>)</a:t>
            </a:r>
          </a:p>
          <a:p>
            <a:pPr marL="742950" lvl="1" indent="-285750"/>
            <a:endParaRPr lang="nb-NO" sz="1500" dirty="0"/>
          </a:p>
          <a:p>
            <a:pPr marL="285750" indent="-285750"/>
            <a:endParaRPr lang="nb-NO" dirty="0"/>
          </a:p>
          <a:p>
            <a:pPr marL="742950" lvl="1" indent="-285750"/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3B13404-5237-56D9-FD7C-46AD8896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41" y="436228"/>
            <a:ext cx="5161942" cy="554622"/>
          </a:xfrm>
        </p:spPr>
        <p:txBody>
          <a:bodyPr/>
          <a:lstStyle/>
          <a:p>
            <a:r>
              <a:rPr lang="nb-NO" b="1" dirty="0"/>
              <a:t>Bakgrunn for tiltaket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E004083-95FC-4EEC-B077-DBD6848B6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5412" y="2234153"/>
            <a:ext cx="4298370" cy="1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22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18213D-714A-2A77-FD7D-864B4456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</a:t>
            </a:r>
            <a:r>
              <a:rPr lang="nb-NO" dirty="0" err="1"/>
              <a:t>ein</a:t>
            </a:r>
            <a:r>
              <a:rPr lang="nb-NO" dirty="0"/>
              <a:t> kort og presis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DA25E49-915D-C373-BDB3-B21E2EE1E6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24 er standard-størrelse på </a:t>
            </a:r>
            <a:r>
              <a:rPr lang="nb-NO" dirty="0" err="1"/>
              <a:t>presentasjonar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20 punkt</a:t>
            </a:r>
          </a:p>
          <a:p>
            <a:pPr lvl="2"/>
            <a:r>
              <a:rPr lang="nb-NO" dirty="0"/>
              <a:t>18 punkt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sz="1600" dirty="0"/>
              <a:t>16 punkt skift er minste anbefalte skriftstørrelse. Hald deg til </a:t>
            </a:r>
            <a:r>
              <a:rPr lang="nb-NO" sz="1600" dirty="0" err="1"/>
              <a:t>desse</a:t>
            </a:r>
            <a:r>
              <a:rPr lang="nb-NO" sz="1600" dirty="0"/>
              <a:t> fire </a:t>
            </a:r>
            <a:r>
              <a:rPr lang="nb-NO" sz="1600" dirty="0" err="1"/>
              <a:t>skriftstørrelsane</a:t>
            </a:r>
            <a:r>
              <a:rPr lang="nb-NO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7139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B81C2D9-6C7F-3268-3578-3B4BA1CA5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D0E82FF-12B4-B23B-73F3-5CC97BCE7D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27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62280A3-6DDD-6087-50A8-B9FD9E5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2AA4CB4-C19A-90E6-1AA5-16AAACE96A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5CE5F59-78EE-18F1-E84F-86E57294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49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6FBA52B-3087-507D-3838-89307A482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59DF42-FA02-89A5-2443-CE0B0EA56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359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4F137-A1E9-2F9B-2F0C-D293CC79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9E8B9-90FD-A90C-F988-77D09748C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350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E06C8DD-FA5B-5E74-CE4E-FC2643F20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6D44681C-76B8-9917-7247-759E409E8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1795" y="4045326"/>
            <a:ext cx="5188410" cy="6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9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FDFA1-6142-5DCE-2CAB-536CA29B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F51146-851E-08E8-304C-CB05132115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C4260E-4D99-2AE7-2F58-025F9B8CCA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BBB79CD-CE20-0CE8-B48C-36A24EC0E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5C68BC1-ACF6-2943-DBD8-A19405E88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675C93E-7BD9-4201-8F8F-842A7FB840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511C53A-294C-6177-E371-47E701FAD6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5E81D4F-97CA-5D94-CC89-CF494C1FD3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3F87518-2473-0571-0956-4BE04BE2E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8B3C2153-C902-6BBB-4C1C-3D2148F258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1324228-6296-1F80-7355-E78DA6D69E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A39A68F-5EB9-946E-BF45-B18FEECF9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A68E68D-1B99-B602-5279-FD96707C4A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F530CF54-9048-9C6C-9F49-3596900FB47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DA95263A-17B7-D0E5-E2E7-67BBD3E517E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EFF75767-1163-089B-9834-AF15B38D142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577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850E54-CA87-9F6C-15E0-7A5D40226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Diagram eller andre element med lys bakgrunn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89F19AA-B117-95EE-2AC5-015826778B8B}"/>
              </a:ext>
            </a:extLst>
          </p:cNvPr>
          <p:cNvGraphicFramePr/>
          <p:nvPr/>
        </p:nvGraphicFramePr>
        <p:xfrm>
          <a:off x="381000" y="2254461"/>
          <a:ext cx="4638040" cy="309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BC6CE1-72AD-AD12-403E-E1B1B1086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140476"/>
              </p:ext>
            </p:extLst>
          </p:nvPr>
        </p:nvGraphicFramePr>
        <p:xfrm>
          <a:off x="5442856" y="2254461"/>
          <a:ext cx="6120661" cy="309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889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99828C-70BE-61A3-E442-621E37D8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943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FDFA1-6142-5DCE-2CAB-536CA29B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63" y="388080"/>
            <a:ext cx="5623482" cy="930584"/>
          </a:xfrm>
        </p:spPr>
        <p:txBody>
          <a:bodyPr/>
          <a:lstStyle/>
          <a:p>
            <a:r>
              <a:rPr lang="nb-NO" b="1" dirty="0"/>
              <a:t>«</a:t>
            </a:r>
            <a:r>
              <a:rPr lang="nb-NO" b="1" dirty="0" err="1"/>
              <a:t>Ferjevettreglane</a:t>
            </a:r>
            <a:r>
              <a:rPr lang="nb-NO" b="1" dirty="0"/>
              <a:t>» si ferd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C4260E-4D99-2AE7-2F58-025F9B8CCA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7700" y="2426219"/>
            <a:ext cx="1301534" cy="503590"/>
          </a:xfrm>
        </p:spPr>
        <p:txBody>
          <a:bodyPr/>
          <a:lstStyle/>
          <a:p>
            <a:r>
              <a:rPr lang="nb-NO" dirty="0"/>
              <a:t>Januar 2024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BBB79CD-CE20-0CE8-B48C-36A24EC0E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7605" y="2426219"/>
            <a:ext cx="1360669" cy="288147"/>
          </a:xfrm>
        </p:spPr>
        <p:txBody>
          <a:bodyPr/>
          <a:lstStyle/>
          <a:p>
            <a:r>
              <a:rPr lang="nb-NO" dirty="0"/>
              <a:t>Februar 2024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5C68BC1-ACF6-2943-DBD8-A19405E88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6645" y="2419631"/>
            <a:ext cx="1058513" cy="288147"/>
          </a:xfrm>
        </p:spPr>
        <p:txBody>
          <a:bodyPr/>
          <a:lstStyle/>
          <a:p>
            <a:r>
              <a:rPr lang="nb-NO" dirty="0"/>
              <a:t>Mars 2024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675C93E-7BD9-4201-8F8F-842A7FB840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03529" y="2463377"/>
            <a:ext cx="1058513" cy="288147"/>
          </a:xfrm>
        </p:spPr>
        <p:txBody>
          <a:bodyPr/>
          <a:lstStyle/>
          <a:p>
            <a:r>
              <a:rPr lang="nb-NO" dirty="0"/>
              <a:t>2024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511C53A-294C-6177-E371-47E701FAD6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2218" y="2426219"/>
            <a:ext cx="2092635" cy="503590"/>
          </a:xfrm>
        </p:spPr>
        <p:txBody>
          <a:bodyPr/>
          <a:lstStyle/>
          <a:p>
            <a:r>
              <a:rPr lang="nb-NO" dirty="0"/>
              <a:t>Høsten 2023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5E81D4F-97CA-5D94-CC89-CF494C1FD3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7890" y="3046693"/>
            <a:ext cx="3248817" cy="3423227"/>
          </a:xfrm>
        </p:spPr>
        <p:txBody>
          <a:bodyPr/>
          <a:lstStyle/>
          <a:p>
            <a:pPr algn="l"/>
            <a:r>
              <a:rPr lang="nb-NO" dirty="0"/>
              <a:t>Ser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aukande</a:t>
            </a:r>
            <a:r>
              <a:rPr lang="nb-NO" dirty="0"/>
              <a:t> trend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passasjerar</a:t>
            </a:r>
            <a:r>
              <a:rPr lang="nb-NO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 err="1"/>
              <a:t>Påkjørslar</a:t>
            </a: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Utskjelling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Mobilbruk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Barn på fang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Uoppmerksomme </a:t>
            </a:r>
            <a:r>
              <a:rPr lang="nb-NO" dirty="0" err="1"/>
              <a:t>sjåførar</a:t>
            </a:r>
            <a:r>
              <a:rPr lang="nb-NO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algn="l"/>
            <a:r>
              <a:rPr lang="nb-NO" dirty="0"/>
              <a:t>Møte mellom VMU, </a:t>
            </a:r>
            <a:r>
              <a:rPr lang="nb-NO" dirty="0" err="1"/>
              <a:t>sikkerheit</a:t>
            </a:r>
            <a:r>
              <a:rPr lang="nb-NO" dirty="0"/>
              <a:t> og HR: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Kva kan vi </a:t>
            </a:r>
            <a:r>
              <a:rPr lang="nb-NO" dirty="0" err="1"/>
              <a:t>gjere</a:t>
            </a:r>
            <a:r>
              <a:rPr lang="nb-NO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Kampanje, 10 tips til våre reisende. 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3F87518-2473-0571-0956-4BE04BE2E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18933" y="3046693"/>
            <a:ext cx="1427704" cy="3038506"/>
          </a:xfrm>
        </p:spPr>
        <p:txBody>
          <a:bodyPr/>
          <a:lstStyle/>
          <a:p>
            <a:r>
              <a:rPr lang="nb-NO" dirty="0"/>
              <a:t>Kampanjen ruller. </a:t>
            </a:r>
          </a:p>
          <a:p>
            <a:endParaRPr lang="nb-NO" dirty="0"/>
          </a:p>
          <a:p>
            <a:r>
              <a:rPr lang="nb-NO" dirty="0"/>
              <a:t>Vi oppfordrer andre til å </a:t>
            </a:r>
            <a:r>
              <a:rPr lang="nb-NO" b="1" dirty="0"/>
              <a:t>kopiere og dele!</a:t>
            </a:r>
          </a:p>
          <a:p>
            <a:endParaRPr lang="nb-NO" dirty="0"/>
          </a:p>
          <a:p>
            <a:r>
              <a:rPr lang="nb-NO" b="1" dirty="0"/>
              <a:t>Saman </a:t>
            </a:r>
            <a:r>
              <a:rPr lang="nb-NO" b="1" dirty="0" err="1"/>
              <a:t>gjer</a:t>
            </a:r>
            <a:r>
              <a:rPr lang="nb-NO" b="1" dirty="0"/>
              <a:t> vi </a:t>
            </a:r>
            <a:r>
              <a:rPr lang="nb-NO" b="1" dirty="0" err="1"/>
              <a:t>ein</a:t>
            </a:r>
            <a:r>
              <a:rPr lang="nb-NO" b="1" dirty="0"/>
              <a:t> forskjell for våre tilsette og </a:t>
            </a:r>
            <a:r>
              <a:rPr lang="nb-NO" b="1" dirty="0" err="1"/>
              <a:t>reisande</a:t>
            </a:r>
            <a:r>
              <a:rPr lang="nb-NO" b="1" dirty="0"/>
              <a:t>!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8B3C2153-C902-6BBB-4C1C-3D2148F258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92265" y="3049440"/>
            <a:ext cx="1907271" cy="3038506"/>
          </a:xfrm>
        </p:spPr>
        <p:txBody>
          <a:bodyPr/>
          <a:lstStyle/>
          <a:p>
            <a:r>
              <a:rPr lang="nb-NO" dirty="0"/>
              <a:t>Presentere for bransjeprosjektet til NHO Sjøfart.</a:t>
            </a:r>
          </a:p>
          <a:p>
            <a:endParaRPr lang="nb-NO" dirty="0"/>
          </a:p>
          <a:p>
            <a:r>
              <a:rPr lang="nb-NO" dirty="0"/>
              <a:t>Presentasjon internt i Fjord1 før startskuddet.</a:t>
            </a:r>
          </a:p>
          <a:p>
            <a:endParaRPr lang="nb-NO" dirty="0"/>
          </a:p>
          <a:p>
            <a:r>
              <a:rPr lang="nb-NO" dirty="0"/>
              <a:t>Før påskeutfarten starter: Publisere «</a:t>
            </a:r>
            <a:r>
              <a:rPr lang="nb-NO" dirty="0" err="1"/>
              <a:t>Ferjevettrelgane</a:t>
            </a:r>
            <a:r>
              <a:rPr lang="nb-NO" dirty="0"/>
              <a:t>» på </a:t>
            </a:r>
            <a:r>
              <a:rPr lang="nb-NO" dirty="0" err="1"/>
              <a:t>SoMe</a:t>
            </a:r>
            <a:endParaRPr lang="nb-NO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1324228-6296-1F80-7355-E78DA6D69E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09010" y="3049440"/>
            <a:ext cx="2197857" cy="3038506"/>
          </a:xfrm>
        </p:spPr>
        <p:txBody>
          <a:bodyPr/>
          <a:lstStyle/>
          <a:p>
            <a:r>
              <a:rPr lang="nb-NO" dirty="0"/>
              <a:t>Utkast er klart og det blir løfta til drifta. </a:t>
            </a:r>
          </a:p>
          <a:p>
            <a:endParaRPr lang="nb-NO" dirty="0"/>
          </a:p>
          <a:p>
            <a:r>
              <a:rPr lang="nb-NO" dirty="0"/>
              <a:t>Justeringer gjøres og utforming av materiale til </a:t>
            </a:r>
            <a:r>
              <a:rPr lang="nb-NO" dirty="0" err="1"/>
              <a:t>SoMe</a:t>
            </a:r>
            <a:r>
              <a:rPr lang="nb-NO" dirty="0"/>
              <a:t> er i fokus.  </a:t>
            </a:r>
          </a:p>
          <a:p>
            <a:endParaRPr lang="nb-NO" dirty="0"/>
          </a:p>
          <a:p>
            <a:r>
              <a:rPr lang="nb-NO" dirty="0"/>
              <a:t>Politiet blir kontakta. De ser dette som </a:t>
            </a:r>
            <a:r>
              <a:rPr lang="nb-NO" dirty="0" err="1"/>
              <a:t>eit</a:t>
            </a:r>
            <a:r>
              <a:rPr lang="nb-NO" dirty="0"/>
              <a:t> bransjeproblem og </a:t>
            </a:r>
            <a:r>
              <a:rPr lang="nb-NO" dirty="0" err="1"/>
              <a:t>gjentakande</a:t>
            </a:r>
            <a:r>
              <a:rPr lang="nb-NO" dirty="0"/>
              <a:t> brudd på veitrafikklova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bilistar</a:t>
            </a:r>
            <a:r>
              <a:rPr lang="nb-NO" dirty="0"/>
              <a:t>.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A39A68F-5EB9-946E-BF45-B18FEECF9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74614" y="3049594"/>
            <a:ext cx="1747705" cy="1653511"/>
          </a:xfrm>
        </p:spPr>
        <p:txBody>
          <a:bodyPr/>
          <a:lstStyle/>
          <a:p>
            <a:r>
              <a:rPr lang="nb-NO" dirty="0"/>
              <a:t>Arbeid med 10 tips til reisende utvikler seg til «Ferjevettreglene» </a:t>
            </a:r>
          </a:p>
        </p:txBody>
      </p:sp>
    </p:spTree>
    <p:extLst>
      <p:ext uri="{BB962C8B-B14F-4D97-AF65-F5344CB8AC3E}">
        <p14:creationId xmlns:p14="http://schemas.microsoft.com/office/powerpoint/2010/main" val="91095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5A0E61-805D-E321-1749-DC765CBD3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526" y="1837829"/>
            <a:ext cx="5162306" cy="4238381"/>
          </a:xfrm>
        </p:spPr>
        <p:txBody>
          <a:bodyPr/>
          <a:lstStyle/>
          <a:p>
            <a:r>
              <a:rPr lang="nb-NO" b="1" dirty="0"/>
              <a:t>Kampanje gjennom heile 2024</a:t>
            </a:r>
          </a:p>
          <a:p>
            <a:pPr lvl="1"/>
            <a:r>
              <a:rPr lang="nb-NO" dirty="0"/>
              <a:t>Nå bredt i </a:t>
            </a:r>
            <a:r>
              <a:rPr lang="nb-NO" dirty="0" err="1"/>
              <a:t>Noreg</a:t>
            </a:r>
            <a:r>
              <a:rPr lang="nb-NO" dirty="0"/>
              <a:t> og internasjonalt</a:t>
            </a:r>
          </a:p>
          <a:p>
            <a:pPr lvl="1"/>
            <a:r>
              <a:rPr lang="nb-NO" dirty="0"/>
              <a:t>Nå bredt i aldersspekter  </a:t>
            </a:r>
          </a:p>
          <a:p>
            <a:pPr lvl="1"/>
            <a:r>
              <a:rPr lang="nb-NO" dirty="0"/>
              <a:t>Fokus på 1 regel per veke i starten</a:t>
            </a:r>
          </a:p>
          <a:p>
            <a:pPr lvl="1"/>
            <a:r>
              <a:rPr lang="nb-NO" dirty="0"/>
              <a:t>Konkurranser for </a:t>
            </a:r>
            <a:r>
              <a:rPr lang="nb-NO" dirty="0" err="1"/>
              <a:t>reisande</a:t>
            </a:r>
            <a:r>
              <a:rPr lang="nb-NO" dirty="0"/>
              <a:t>? Sommer/sesong. </a:t>
            </a:r>
          </a:p>
          <a:p>
            <a:r>
              <a:rPr lang="nb-NO" b="1" dirty="0"/>
              <a:t>Folkeopplysning/kunnskapsformidling </a:t>
            </a:r>
          </a:p>
          <a:p>
            <a:pPr lvl="1"/>
            <a:r>
              <a:rPr lang="nb-NO" dirty="0"/>
              <a:t>Vegtrafikklova gjeld på ferga</a:t>
            </a:r>
          </a:p>
          <a:p>
            <a:pPr lvl="1"/>
            <a:r>
              <a:rPr lang="nb-NO" dirty="0" err="1"/>
              <a:t>Kvifor</a:t>
            </a:r>
            <a:r>
              <a:rPr lang="nb-NO" dirty="0"/>
              <a:t> kan </a:t>
            </a:r>
            <a:r>
              <a:rPr lang="nb-NO" dirty="0" err="1"/>
              <a:t>ikkje</a:t>
            </a:r>
            <a:r>
              <a:rPr lang="nb-NO" dirty="0"/>
              <a:t> ferga vente? </a:t>
            </a:r>
          </a:p>
          <a:p>
            <a:pPr lvl="1"/>
            <a:r>
              <a:rPr lang="nb-NO" dirty="0" err="1"/>
              <a:t>Kvifor</a:t>
            </a:r>
            <a:r>
              <a:rPr lang="nb-NO" dirty="0"/>
              <a:t> må du stå der matrosen henviser deg? </a:t>
            </a:r>
          </a:p>
          <a:p>
            <a:pPr lvl="1"/>
            <a:r>
              <a:rPr lang="nb-NO" dirty="0"/>
              <a:t>«</a:t>
            </a:r>
            <a:r>
              <a:rPr lang="nb-NO" dirty="0" err="1"/>
              <a:t>Ferjevettreglane</a:t>
            </a:r>
            <a:r>
              <a:rPr lang="nb-NO" dirty="0"/>
              <a:t>»</a:t>
            </a:r>
          </a:p>
          <a:p>
            <a:pPr lvl="1"/>
            <a:r>
              <a:rPr lang="nb-NO" dirty="0"/>
              <a:t>Politiet sprer </a:t>
            </a:r>
            <a:r>
              <a:rPr lang="nb-NO" dirty="0" err="1"/>
              <a:t>bodskap</a:t>
            </a:r>
            <a:r>
              <a:rPr lang="nb-NO" dirty="0"/>
              <a:t> i sine </a:t>
            </a:r>
            <a:r>
              <a:rPr lang="nb-NO" dirty="0" err="1"/>
              <a:t>kanalar</a:t>
            </a:r>
            <a:endParaRPr lang="nb-NO" dirty="0"/>
          </a:p>
          <a:p>
            <a:pPr lvl="3"/>
            <a:endParaRPr lang="nb-NO" dirty="0"/>
          </a:p>
          <a:p>
            <a:pPr lvl="3"/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0B1A883-EB8D-7C57-D3DE-6577BDA5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Sosiale Medier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F96B9C7B-29B3-7B89-FBB1-AFD430FB7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8279" y="1525151"/>
            <a:ext cx="2846301" cy="3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5A0E61-805D-E321-1749-DC765CBD3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err="1"/>
              <a:t>Plakatar</a:t>
            </a:r>
            <a:r>
              <a:rPr lang="nb-NO" dirty="0"/>
              <a:t> i passasjersoner </a:t>
            </a:r>
          </a:p>
          <a:p>
            <a:pPr lvl="1"/>
            <a:r>
              <a:rPr lang="nb-NO" dirty="0"/>
              <a:t>Kø-soner (kiosk, toalett)</a:t>
            </a:r>
          </a:p>
          <a:p>
            <a:pPr lvl="1"/>
            <a:r>
              <a:rPr lang="nb-NO" dirty="0"/>
              <a:t>Innsida av dør på alle passasjertoalett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</a:t>
            </a:r>
          </a:p>
          <a:p>
            <a:r>
              <a:rPr lang="nb-NO" dirty="0" err="1"/>
              <a:t>Give-aways</a:t>
            </a:r>
            <a:r>
              <a:rPr lang="nb-NO" dirty="0"/>
              <a:t> (på sikt) </a:t>
            </a:r>
          </a:p>
          <a:p>
            <a:pPr lvl="1"/>
            <a:r>
              <a:rPr lang="nb-NO" dirty="0"/>
              <a:t>Godteri med «</a:t>
            </a:r>
            <a:r>
              <a:rPr lang="nb-NO" dirty="0" err="1"/>
              <a:t>Ferjevettreglar</a:t>
            </a:r>
            <a:r>
              <a:rPr lang="nb-NO" dirty="0"/>
              <a:t>»? </a:t>
            </a:r>
          </a:p>
          <a:p>
            <a:pPr lvl="1"/>
            <a:r>
              <a:rPr lang="nb-NO" dirty="0"/>
              <a:t>Produkt med QR kode til ei landingsside hos NHO sjøfart?</a:t>
            </a:r>
          </a:p>
          <a:p>
            <a:pPr lvl="2"/>
            <a:r>
              <a:rPr lang="nb-NO" dirty="0"/>
              <a:t>Med info om </a:t>
            </a:r>
            <a:r>
              <a:rPr lang="nb-NO" dirty="0" err="1"/>
              <a:t>utfordringar</a:t>
            </a:r>
            <a:r>
              <a:rPr lang="nb-NO" dirty="0"/>
              <a:t> og </a:t>
            </a:r>
            <a:r>
              <a:rPr lang="nb-NO" dirty="0" err="1"/>
              <a:t>løsningar</a:t>
            </a:r>
            <a:r>
              <a:rPr lang="nb-NO" dirty="0"/>
              <a:t>? 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0B1A883-EB8D-7C57-D3DE-6577BDA5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Om bord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9E12A8A7-01CF-9C2E-4874-19C09B37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5624" y="1573142"/>
            <a:ext cx="3030933" cy="27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>
            <a:extLst>
              <a:ext uri="{FF2B5EF4-FFF2-40B4-BE49-F238E27FC236}">
                <a16:creationId xmlns:a16="http://schemas.microsoft.com/office/drawing/2014/main" id="{D31DF11D-D2F4-8979-FFC8-B65647176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603" y="452488"/>
            <a:ext cx="4482619" cy="5769362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71438B61-15CB-486A-3995-DE68D0FC4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11" y="452488"/>
            <a:ext cx="4383618" cy="57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0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4F6373A-C07E-0D37-3F2D-79D9F3A4B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4" r="9639"/>
          <a:stretch/>
        </p:blipFill>
        <p:spPr>
          <a:xfrm>
            <a:off x="356812" y="468509"/>
            <a:ext cx="1819374" cy="265271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DD8FD85-FE50-1924-89ED-430F7AE37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1" r="6025"/>
          <a:stretch/>
        </p:blipFill>
        <p:spPr>
          <a:xfrm>
            <a:off x="2460584" y="468509"/>
            <a:ext cx="1894788" cy="265271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E7A6BFD-C704-D21F-DA0A-EFAF6F37C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1" r="6746" b="10136"/>
          <a:stretch/>
        </p:blipFill>
        <p:spPr>
          <a:xfrm>
            <a:off x="4639770" y="468508"/>
            <a:ext cx="1989248" cy="265271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96B09D1-327C-289B-D164-FDD764C6E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41" r="8203"/>
          <a:stretch/>
        </p:blipFill>
        <p:spPr>
          <a:xfrm>
            <a:off x="6913415" y="468507"/>
            <a:ext cx="2150719" cy="265271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4EB919E-150A-6F70-C0B2-9DFDF47AE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531" y="468506"/>
            <a:ext cx="2383184" cy="265271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A4C56A5-3A6B-4AB0-D588-634E03776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40" y="3619850"/>
            <a:ext cx="2096728" cy="225282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68AEED00-CC70-3208-BC08-78150A6F8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946" y="3619850"/>
            <a:ext cx="2111485" cy="2252822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05F03E3B-9B27-3691-2369-CF38F1945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709" y="3619850"/>
            <a:ext cx="2081506" cy="2252823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DE006214-3D74-AD7C-F5A5-7E4CDBB6A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7493" y="3635287"/>
            <a:ext cx="1855297" cy="223738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96C86C3A-48C2-D5EA-517D-5CE593E676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7878" y="3656785"/>
            <a:ext cx="2229317" cy="22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1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crosoftTeams-video (2)">
            <a:hlinkClick r:id="" action="ppaction://media"/>
            <a:extLst>
              <a:ext uri="{FF2B5EF4-FFF2-40B4-BE49-F238E27FC236}">
                <a16:creationId xmlns:a16="http://schemas.microsoft.com/office/drawing/2014/main" id="{41F1927C-D797-A0F8-9F25-01AA027D3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Teams-video">
            <a:hlinkClick r:id="" action="ppaction://media"/>
            <a:extLst>
              <a:ext uri="{FF2B5EF4-FFF2-40B4-BE49-F238E27FC236}">
                <a16:creationId xmlns:a16="http://schemas.microsoft.com/office/drawing/2014/main" id="{164288FB-41B2-1766-8864-DD56C0BD2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Fjord1 videre3">
      <a:dk1>
        <a:srgbClr val="001F64"/>
      </a:dk1>
      <a:lt1>
        <a:srgbClr val="FFFFFF"/>
      </a:lt1>
      <a:dk2>
        <a:srgbClr val="024BB7"/>
      </a:dk2>
      <a:lt2>
        <a:srgbClr val="EFFFFB"/>
      </a:lt2>
      <a:accent1>
        <a:srgbClr val="046BFC"/>
      </a:accent1>
      <a:accent2>
        <a:srgbClr val="9BF5C5"/>
      </a:accent2>
      <a:accent3>
        <a:srgbClr val="FEEFAF"/>
      </a:accent3>
      <a:accent4>
        <a:srgbClr val="8EE7FE"/>
      </a:accent4>
      <a:accent5>
        <a:srgbClr val="FEADA4"/>
      </a:accent5>
      <a:accent6>
        <a:srgbClr val="D5A3FE"/>
      </a:accent6>
      <a:hlink>
        <a:srgbClr val="4A9BFF"/>
      </a:hlink>
      <a:folHlink>
        <a:srgbClr val="FF897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lskapspresentasjon - Norsk" id="{4F6EA8AC-A2B7-4208-A3DA-BD7D7F5ABE09}" vid="{305D9264-0C89-4B7B-85AA-505B8EDBD27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f1b9a1-a14a-4bc7-a26e-d14c8d65680a" xsi:nil="true"/>
    <Description_x0020__x0028_doc_x0029_ xmlns="21f1b9a1-a14a-4bc7-a26e-d14c8d65680a" xsi:nil="true"/>
    <jfd51d9e2b464e40b8a7b13280b9089c xmlns="21f1b9a1-a14a-4bc7-a26e-d14c8d65680a">
      <Terms xmlns="http://schemas.microsoft.com/office/infopath/2007/PartnerControls"/>
    </jfd51d9e2b464e40b8a7b13280b9089c>
    <Sensitivity_x0020_level xmlns="21f1b9a1-a14a-4bc7-a26e-d14c8d65680a" xsi:nil="true"/>
    <m7b91fbce3df4f5da115d1433180bceb xmlns="21f1b9a1-a14a-4bc7-a26e-d14c8d65680a">
      <Terms xmlns="http://schemas.microsoft.com/office/infopath/2007/PartnerControls"/>
    </m7b91fbce3df4f5da115d1433180bceb>
    <e16ca6858a6d4e1eb1b2576b3483cc38 xmlns="21f1b9a1-a14a-4bc7-a26e-d14c8d65680a">
      <Terms xmlns="http://schemas.microsoft.com/office/infopath/2007/PartnerControls"/>
    </e16ca6858a6d4e1eb1b2576b3483cc38>
    <lcf76f155ced4ddcb4097134ff3c332f xmlns="ead0a7d5-878b-45df-8fda-bfe8c48604be">
      <Terms xmlns="http://schemas.microsoft.com/office/infopath/2007/PartnerControls"/>
    </lcf76f155ced4ddcb4097134ff3c332f>
    <cb7384e601db497bbb88b8939feae4db xmlns="21f1b9a1-a14a-4bc7-a26e-d14c8d65680a">
      <Terms xmlns="http://schemas.microsoft.com/office/infopath/2007/PartnerControls"/>
    </cb7384e601db497bbb88b8939feae4db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2F84B375F10D4A8490CF22D553EDAE" ma:contentTypeVersion="15" ma:contentTypeDescription="Opprett et nytt dokument." ma:contentTypeScope="" ma:versionID="10e478e868d6c0794360aed51400d20d">
  <xsd:schema xmlns:xsd="http://www.w3.org/2001/XMLSchema" xmlns:xs="http://www.w3.org/2001/XMLSchema" xmlns:p="http://schemas.microsoft.com/office/2006/metadata/properties" xmlns:ns2="21f1b9a1-a14a-4bc7-a26e-d14c8d65680a" xmlns:ns3="ead0a7d5-878b-45df-8fda-bfe8c48604be" xmlns:ns4="345b999d-f7cd-4921-bf64-681e00202117" targetNamespace="http://schemas.microsoft.com/office/2006/metadata/properties" ma:root="true" ma:fieldsID="976f6874fc54c04083ce2cf7521fee7c" ns2:_="" ns3:_="" ns4:_="">
    <xsd:import namespace="21f1b9a1-a14a-4bc7-a26e-d14c8d65680a"/>
    <xsd:import namespace="ead0a7d5-878b-45df-8fda-bfe8c48604be"/>
    <xsd:import namespace="345b999d-f7cd-4921-bf64-681e00202117"/>
    <xsd:element name="properties">
      <xsd:complexType>
        <xsd:sequence>
          <xsd:element name="documentManagement">
            <xsd:complexType>
              <xsd:all>
                <xsd:element ref="ns2:Description_x0020__x0028_doc_x0029_" minOccurs="0"/>
                <xsd:element ref="ns2:m7b91fbce3df4f5da115d1433180bceb" minOccurs="0"/>
                <xsd:element ref="ns2:TaxCatchAll" minOccurs="0"/>
                <xsd:element ref="ns2:TaxCatchAllLabel" minOccurs="0"/>
                <xsd:element ref="ns2:jfd51d9e2b464e40b8a7b13280b9089c" minOccurs="0"/>
                <xsd:element ref="ns2:e16ca6858a6d4e1eb1b2576b3483cc38" minOccurs="0"/>
                <xsd:element ref="ns2:cb7384e601db497bbb88b8939feae4db" minOccurs="0"/>
                <xsd:element ref="ns2:Sensitivity_x0020_level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Metadata" minOccurs="0"/>
                <xsd:element ref="ns3:MediaServiceFastMetadata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1b9a1-a14a-4bc7-a26e-d14c8d65680a" elementFormDefault="qualified">
    <xsd:import namespace="http://schemas.microsoft.com/office/2006/documentManagement/types"/>
    <xsd:import namespace="http://schemas.microsoft.com/office/infopath/2007/PartnerControls"/>
    <xsd:element name="Description_x0020__x0028_doc_x0029_" ma:index="8" nillable="true" ma:displayName="Description (doc)" ma:description="Describes the content of this document." ma:internalName="Description_x0020__x0028_doc_x0029_">
      <xsd:simpleType>
        <xsd:restriction base="dms:Note">
          <xsd:maxLength value="255"/>
        </xsd:restriction>
      </xsd:simpleType>
    </xsd:element>
    <xsd:element name="m7b91fbce3df4f5da115d1433180bceb" ma:index="9" nillable="true" ma:taxonomy="true" ma:internalName="m7b91fbce3df4f5da115d1433180bceb" ma:taxonomyFieldName="Document_x0020_type" ma:displayName="Document type" ma:readOnly="false" ma:default="" ma:fieldId="{67b91fbc-e3df-4f5d-a115-d1433180bceb}" ma:taxonomyMulti="true" ma:sspId="000e2059-5ee7-47e9-8d7c-e5c5b9f97e02" ma:termSetId="b41fe23d-2ab6-46db-841a-cbc15ff164f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f52983dc-176a-43bd-a5fe-2f23d849f8c0}" ma:internalName="TaxCatchAll" ma:showField="CatchAllData" ma:web="345b999d-f7cd-4921-bf64-681e00202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f52983dc-176a-43bd-a5fe-2f23d849f8c0}" ma:internalName="TaxCatchAllLabel" ma:readOnly="true" ma:showField="CatchAllDataLabel" ma:web="345b999d-f7cd-4921-bf64-681e00202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fd51d9e2b464e40b8a7b13280b9089c" ma:index="13" nillable="true" ma:taxonomy="true" ma:internalName="jfd51d9e2b464e40b8a7b13280b9089c" ma:taxonomyFieldName="Community" ma:displayName="Community" ma:readOnly="false" ma:default="" ma:fieldId="{3fd51d9e-2b46-4e40-b8a7-b13280b9089c}" ma:taxonomyMulti="true" ma:sspId="000e2059-5ee7-47e9-8d7c-e5c5b9f97e02" ma:termSetId="cbff4a31-9767-48d3-9f7e-7d5fae8965a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6ca6858a6d4e1eb1b2576b3483cc38" ma:index="15" nillable="true" ma:taxonomy="true" ma:internalName="e16ca6858a6d4e1eb1b2576b3483cc38" ma:taxonomyFieldName="Steria_x0020_location" ma:displayName="Steria location" ma:readOnly="false" ma:default="" ma:fieldId="{e16ca685-8a6d-4e1e-b1b2-576b3483cc38}" ma:taxonomyMulti="true" ma:sspId="000e2059-5ee7-47e9-8d7c-e5c5b9f97e02" ma:termSetId="06fb51a1-70d9-4608-80ae-c46ce699b39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7384e601db497bbb88b8939feae4db" ma:index="17" nillable="true" ma:taxonomy="true" ma:internalName="cb7384e601db497bbb88b8939feae4db" ma:taxonomyFieldName="Languages" ma:displayName="Languages" ma:readOnly="false" ma:default="" ma:fieldId="{cb7384e6-01db-497b-bb88-b8939feae4db}" ma:taxonomyMulti="true" ma:sspId="000e2059-5ee7-47e9-8d7c-e5c5b9f97e02" ma:termSetId="5d5e187e-ca10-44f3-ac34-13e5ac42fd4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nsitivity_x0020_level" ma:index="19" nillable="true" ma:displayName="Sensitivity level" ma:description="Choose the sensitivity level of your document." ma:format="Dropdown" ma:hidden="true" ma:internalName="Sensitivity_x0020_level" ma:readOnly="false">
      <xsd:simpleType>
        <xsd:restriction base="dms:Choice">
          <xsd:enumeration value="Open - None or Public"/>
          <xsd:enumeration value="Level 1 - For internal use only"/>
          <xsd:enumeration value="Level 2 - In confidence"/>
          <xsd:enumeration value="Level 3 - In strictest confidenc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0a7d5-878b-45df-8fda-bfe8c48604b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MediaServiceOCR" ma:index="2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Location" ma:index="2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4" nillable="true" ma:taxonomy="true" ma:internalName="lcf76f155ced4ddcb4097134ff3c332f" ma:taxonomyFieldName="MediaServiceImageTags" ma:displayName="Bildemerkelapper" ma:readOnly="false" ma:fieldId="{5cf76f15-5ced-4ddc-b409-7134ff3c332f}" ma:taxonomyMulti="true" ma:sspId="000e2059-5ee7-47e9-8d7c-e5c5b9f97e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b999d-f7cd-4921-bf64-681e00202117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000e2059-5ee7-47e9-8d7c-e5c5b9f97e02" ContentTypeId="0x0101" PreviousValue="false"/>
</file>

<file path=customXml/itemProps1.xml><?xml version="1.0" encoding="utf-8"?>
<ds:datastoreItem xmlns:ds="http://schemas.openxmlformats.org/officeDocument/2006/customXml" ds:itemID="{7B42E498-8155-4A39-A0B1-6F1F0B7185C2}">
  <ds:schemaRefs>
    <ds:schemaRef ds:uri="http://schemas.microsoft.com/office/2006/documentManagement/types"/>
    <ds:schemaRef ds:uri="345b999d-f7cd-4921-bf64-681e00202117"/>
    <ds:schemaRef ds:uri="http://purl.org/dc/elements/1.1/"/>
    <ds:schemaRef ds:uri="ead0a7d5-878b-45df-8fda-bfe8c48604be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21f1b9a1-a14a-4bc7-a26e-d14c8d65680a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72AB35F-D32C-401A-85B2-DE37B6BD4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f1b9a1-a14a-4bc7-a26e-d14c8d65680a"/>
    <ds:schemaRef ds:uri="ead0a7d5-878b-45df-8fda-bfe8c48604be"/>
    <ds:schemaRef ds:uri="345b999d-f7cd-4921-bf64-681e002021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F3D999-6460-4042-B69C-C1F311FE658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54112D-1C80-4C9F-8E58-C3343BB7840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Malverk Fjord1</Template>
  <TotalTime>1633</TotalTime>
  <Words>766</Words>
  <Application>Microsoft Office PowerPoint</Application>
  <PresentationFormat>Widescreen</PresentationFormat>
  <Paragraphs>131</Paragraphs>
  <Slides>28</Slides>
  <Notes>2</Notes>
  <HiddenSlides>8</HiddenSlides>
  <MMClips>4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Century Gothic</vt:lpstr>
      <vt:lpstr>Office-tema</vt:lpstr>
      <vt:lpstr>PowerPoint-presentasjon</vt:lpstr>
      <vt:lpstr>Bakgrunn for tiltaket</vt:lpstr>
      <vt:lpstr>«Ferjevettreglane» si ferd</vt:lpstr>
      <vt:lpstr>Sosiale Medier</vt:lpstr>
      <vt:lpstr>Om bord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Malsidene vel du frå «Nytt lysbilete/New slide», under «Sett inn/Insert»</vt:lpstr>
      <vt:lpstr>Fargane i malen vår</vt:lpstr>
      <vt:lpstr>Ikon. Kan skalerast. Bruk etter behov.</vt:lpstr>
      <vt:lpstr>Ikon. Kan skalerast. Bruk etter behov.</vt:lpstr>
      <vt:lpstr>Ikon. Kan skalerast. Bruk etter behov.</vt:lpstr>
      <vt:lpstr>Verdiane våre</vt:lpstr>
      <vt:lpstr>Bølga kan kopierast til der du treng den </vt:lpstr>
      <vt:lpstr>Lag ein kort og presis tittel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Diagram eller andre element med lys bakgrunn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Rebecca Liset</dc:creator>
  <cp:lastModifiedBy>Rebecca Liset</cp:lastModifiedBy>
  <cp:revision>1</cp:revision>
  <dcterms:created xsi:type="dcterms:W3CDTF">2024-03-11T08:09:41Z</dcterms:created>
  <dcterms:modified xsi:type="dcterms:W3CDTF">2024-03-13T09:02:50Z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314f5b1-ef04-46e0-8957-be9652623f41_Enabled">
    <vt:lpwstr>true</vt:lpwstr>
  </property>
  <property fmtid="{D5CDD505-2E9C-101B-9397-08002B2CF9AE}" pid="3" name="MSIP_Label_f314f5b1-ef04-46e0-8957-be9652623f41_SetDate">
    <vt:lpwstr>2022-05-05T08:54:01Z</vt:lpwstr>
  </property>
  <property fmtid="{D5CDD505-2E9C-101B-9397-08002B2CF9AE}" pid="4" name="MSIP_Label_f314f5b1-ef04-46e0-8957-be9652623f41_Method">
    <vt:lpwstr>Standard</vt:lpwstr>
  </property>
  <property fmtid="{D5CDD505-2E9C-101B-9397-08002B2CF9AE}" pid="5" name="MSIP_Label_f314f5b1-ef04-46e0-8957-be9652623f41_Name">
    <vt:lpwstr>C2 - UK</vt:lpwstr>
  </property>
  <property fmtid="{D5CDD505-2E9C-101B-9397-08002B2CF9AE}" pid="6" name="MSIP_Label_f314f5b1-ef04-46e0-8957-be9652623f41_SiteId">
    <vt:lpwstr>8b87af7d-8647-4dc7-8df4-5f69a2011bb5</vt:lpwstr>
  </property>
  <property fmtid="{D5CDD505-2E9C-101B-9397-08002B2CF9AE}" pid="7" name="MSIP_Label_f314f5b1-ef04-46e0-8957-be9652623f41_ActionId">
    <vt:lpwstr>d75fd43f-4755-430a-8448-25cff10820ee</vt:lpwstr>
  </property>
  <property fmtid="{D5CDD505-2E9C-101B-9397-08002B2CF9AE}" pid="8" name="MSIP_Label_f314f5b1-ef04-46e0-8957-be9652623f41_ContentBits">
    <vt:lpwstr>3</vt:lpwstr>
  </property>
  <property fmtid="{D5CDD505-2E9C-101B-9397-08002B2CF9AE}" pid="9" name="ClassificationContentMarkingFooterLocations">
    <vt:lpwstr>Office-tema:8</vt:lpwstr>
  </property>
  <property fmtid="{D5CDD505-2E9C-101B-9397-08002B2CF9AE}" pid="10" name="ClassificationContentMarkingFooterText">
    <vt:lpwstr>C2 - Restricted</vt:lpwstr>
  </property>
  <property fmtid="{D5CDD505-2E9C-101B-9397-08002B2CF9AE}" pid="11" name="ContentTypeId">
    <vt:lpwstr>0x010100542F84B375F10D4A8490CF22D553EDAE</vt:lpwstr>
  </property>
  <property fmtid="{D5CDD505-2E9C-101B-9397-08002B2CF9AE}" pid="12" name="MediaServiceImageTags">
    <vt:lpwstr/>
  </property>
  <property fmtid="{D5CDD505-2E9C-101B-9397-08002B2CF9AE}" pid="13" name="Steria location">
    <vt:lpwstr/>
  </property>
  <property fmtid="{D5CDD505-2E9C-101B-9397-08002B2CF9AE}" pid="14" name="Document type">
    <vt:lpwstr/>
  </property>
  <property fmtid="{D5CDD505-2E9C-101B-9397-08002B2CF9AE}" pid="15" name="Languages">
    <vt:lpwstr/>
  </property>
  <property fmtid="{D5CDD505-2E9C-101B-9397-08002B2CF9AE}" pid="16" name="Community">
    <vt:lpwstr/>
  </property>
</Properties>
</file>